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38"/>
  </p:notesMasterIdLst>
  <p:handoutMasterIdLst>
    <p:handoutMasterId r:id="rId39"/>
  </p:handoutMasterIdLst>
  <p:sldIdLst>
    <p:sldId id="256" r:id="rId5"/>
    <p:sldId id="257" r:id="rId6"/>
    <p:sldId id="258" r:id="rId7"/>
    <p:sldId id="259" r:id="rId8"/>
    <p:sldId id="260" r:id="rId9"/>
    <p:sldId id="300" r:id="rId10"/>
    <p:sldId id="261" r:id="rId11"/>
    <p:sldId id="263" r:id="rId12"/>
    <p:sldId id="288" r:id="rId13"/>
    <p:sldId id="295" r:id="rId14"/>
    <p:sldId id="294" r:id="rId15"/>
    <p:sldId id="265" r:id="rId16"/>
    <p:sldId id="296" r:id="rId17"/>
    <p:sldId id="267" r:id="rId18"/>
    <p:sldId id="268" r:id="rId19"/>
    <p:sldId id="269" r:id="rId20"/>
    <p:sldId id="270" r:id="rId21"/>
    <p:sldId id="271" r:id="rId22"/>
    <p:sldId id="272" r:id="rId23"/>
    <p:sldId id="274" r:id="rId24"/>
    <p:sldId id="275" r:id="rId25"/>
    <p:sldId id="276" r:id="rId26"/>
    <p:sldId id="273" r:id="rId27"/>
    <p:sldId id="278" r:id="rId28"/>
    <p:sldId id="298" r:id="rId29"/>
    <p:sldId id="299" r:id="rId30"/>
    <p:sldId id="279" r:id="rId31"/>
    <p:sldId id="293" r:id="rId32"/>
    <p:sldId id="281" r:id="rId33"/>
    <p:sldId id="284" r:id="rId34"/>
    <p:sldId id="297" r:id="rId35"/>
    <p:sldId id="282" r:id="rId36"/>
    <p:sldId id="285"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6600CC"/>
    <a:srgbClr val="009900"/>
    <a:srgbClr val="FF3300"/>
    <a:srgbClr val="33CC33"/>
    <a:srgbClr val="997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19348-2289-481A-9BE5-68E1918AAC73}" v="11" dt="2025-08-28T19:37:3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895" autoAdjust="0"/>
  </p:normalViewPr>
  <p:slideViewPr>
    <p:cSldViewPr>
      <p:cViewPr varScale="1">
        <p:scale>
          <a:sx n="102" d="100"/>
          <a:sy n="102" d="100"/>
        </p:scale>
        <p:origin x="188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04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yder,Curtis Raymond" userId="f0db20a6-63c3-417f-b092-e1f77e3f24f9" providerId="ADAL" clId="{7DA19348-2289-481A-9BE5-68E1918AAC73}"/>
    <pc:docChg chg="undo custSel addSld delSld modSld">
      <pc:chgData name="Smyder,Curtis Raymond" userId="f0db20a6-63c3-417f-b092-e1f77e3f24f9" providerId="ADAL" clId="{7DA19348-2289-481A-9BE5-68E1918AAC73}" dt="2025-08-28T19:38:35.972" v="742" actId="20577"/>
      <pc:docMkLst>
        <pc:docMk/>
      </pc:docMkLst>
      <pc:sldChg chg="modSp mod">
        <pc:chgData name="Smyder,Curtis Raymond" userId="f0db20a6-63c3-417f-b092-e1f77e3f24f9" providerId="ADAL" clId="{7DA19348-2289-481A-9BE5-68E1918AAC73}" dt="2025-08-28T14:49:21.480" v="132" actId="20577"/>
        <pc:sldMkLst>
          <pc:docMk/>
          <pc:sldMk cId="0" sldId="256"/>
        </pc:sldMkLst>
        <pc:spChg chg="mod">
          <ac:chgData name="Smyder,Curtis Raymond" userId="f0db20a6-63c3-417f-b092-e1f77e3f24f9" providerId="ADAL" clId="{7DA19348-2289-481A-9BE5-68E1918AAC73}" dt="2025-08-28T14:49:21.480" v="132" actId="20577"/>
          <ac:spMkLst>
            <pc:docMk/>
            <pc:sldMk cId="0" sldId="256"/>
            <ac:spMk id="5123" creationId="{D3067F36-E583-4D41-8166-7A9AC0ADDF65}"/>
          </ac:spMkLst>
        </pc:spChg>
      </pc:sldChg>
      <pc:sldChg chg="modSp mod">
        <pc:chgData name="Smyder,Curtis Raymond" userId="f0db20a6-63c3-417f-b092-e1f77e3f24f9" providerId="ADAL" clId="{7DA19348-2289-481A-9BE5-68E1918AAC73}" dt="2025-08-28T19:29:55.019" v="266" actId="6549"/>
        <pc:sldMkLst>
          <pc:docMk/>
          <pc:sldMk cId="0" sldId="269"/>
        </pc:sldMkLst>
        <pc:spChg chg="mod">
          <ac:chgData name="Smyder,Curtis Raymond" userId="f0db20a6-63c3-417f-b092-e1f77e3f24f9" providerId="ADAL" clId="{7DA19348-2289-481A-9BE5-68E1918AAC73}" dt="2025-08-28T19:29:55.019" v="266" actId="6549"/>
          <ac:spMkLst>
            <pc:docMk/>
            <pc:sldMk cId="0" sldId="269"/>
            <ac:spMk id="29699" creationId="{BC54886D-E066-44EC-A8FB-604270122E4E}"/>
          </ac:spMkLst>
        </pc:spChg>
      </pc:sldChg>
      <pc:sldChg chg="modSp mod">
        <pc:chgData name="Smyder,Curtis Raymond" userId="f0db20a6-63c3-417f-b092-e1f77e3f24f9" providerId="ADAL" clId="{7DA19348-2289-481A-9BE5-68E1918AAC73}" dt="2025-08-28T19:31:53.782" v="314" actId="6549"/>
        <pc:sldMkLst>
          <pc:docMk/>
          <pc:sldMk cId="0" sldId="274"/>
        </pc:sldMkLst>
        <pc:spChg chg="mod">
          <ac:chgData name="Smyder,Curtis Raymond" userId="f0db20a6-63c3-417f-b092-e1f77e3f24f9" providerId="ADAL" clId="{7DA19348-2289-481A-9BE5-68E1918AAC73}" dt="2025-08-28T19:31:53.782" v="314" actId="6549"/>
          <ac:spMkLst>
            <pc:docMk/>
            <pc:sldMk cId="0" sldId="274"/>
            <ac:spMk id="37891" creationId="{5E86C17B-1972-4F0D-B30D-0B1711BC5DB3}"/>
          </ac:spMkLst>
        </pc:spChg>
      </pc:sldChg>
      <pc:sldChg chg="modSp mod">
        <pc:chgData name="Smyder,Curtis Raymond" userId="f0db20a6-63c3-417f-b092-e1f77e3f24f9" providerId="ADAL" clId="{7DA19348-2289-481A-9BE5-68E1918AAC73}" dt="2025-08-28T19:38:35.972" v="742" actId="20577"/>
        <pc:sldMkLst>
          <pc:docMk/>
          <pc:sldMk cId="0" sldId="284"/>
        </pc:sldMkLst>
        <pc:spChg chg="mod">
          <ac:chgData name="Smyder,Curtis Raymond" userId="f0db20a6-63c3-417f-b092-e1f77e3f24f9" providerId="ADAL" clId="{7DA19348-2289-481A-9BE5-68E1918AAC73}" dt="2025-08-28T19:38:35.972" v="742" actId="20577"/>
          <ac:spMkLst>
            <pc:docMk/>
            <pc:sldMk cId="0" sldId="284"/>
            <ac:spMk id="55299" creationId="{CF782497-7A7D-409C-857B-0973FCF58DF3}"/>
          </ac:spMkLst>
        </pc:spChg>
      </pc:sldChg>
      <pc:sldChg chg="addSp delSp modSp add del mod">
        <pc:chgData name="Smyder,Curtis Raymond" userId="f0db20a6-63c3-417f-b092-e1f77e3f24f9" providerId="ADAL" clId="{7DA19348-2289-481A-9BE5-68E1918AAC73}" dt="2025-08-28T19:25:19.019" v="138" actId="14100"/>
        <pc:sldMkLst>
          <pc:docMk/>
          <pc:sldMk cId="0" sldId="288"/>
        </pc:sldMkLst>
        <pc:picChg chg="del">
          <ac:chgData name="Smyder,Curtis Raymond" userId="f0db20a6-63c3-417f-b092-e1f77e3f24f9" providerId="ADAL" clId="{7DA19348-2289-481A-9BE5-68E1918AAC73}" dt="2025-08-28T19:25:10.110" v="135" actId="478"/>
          <ac:picMkLst>
            <pc:docMk/>
            <pc:sldMk cId="0" sldId="288"/>
            <ac:picMk id="3" creationId="{45D7EE5E-EC98-68BC-718D-778324515669}"/>
          </ac:picMkLst>
        </pc:picChg>
        <pc:picChg chg="add mod">
          <ac:chgData name="Smyder,Curtis Raymond" userId="f0db20a6-63c3-417f-b092-e1f77e3f24f9" providerId="ADAL" clId="{7DA19348-2289-481A-9BE5-68E1918AAC73}" dt="2025-08-28T19:25:19.019" v="138" actId="14100"/>
          <ac:picMkLst>
            <pc:docMk/>
            <pc:sldMk cId="0" sldId="288"/>
            <ac:picMk id="4" creationId="{9AEC2D4D-BA64-1EDF-7E73-02D445D2C164}"/>
          </ac:picMkLst>
        </pc:picChg>
      </pc:sldChg>
      <pc:sldChg chg="modSp mod">
        <pc:chgData name="Smyder,Curtis Raymond" userId="f0db20a6-63c3-417f-b092-e1f77e3f24f9" providerId="ADAL" clId="{7DA19348-2289-481A-9BE5-68E1918AAC73}" dt="2025-08-28T19:37:38.936" v="631" actId="6549"/>
        <pc:sldMkLst>
          <pc:docMk/>
          <pc:sldMk cId="0" sldId="293"/>
        </pc:sldMkLst>
        <pc:spChg chg="mod">
          <ac:chgData name="Smyder,Curtis Raymond" userId="f0db20a6-63c3-417f-b092-e1f77e3f24f9" providerId="ADAL" clId="{7DA19348-2289-481A-9BE5-68E1918AAC73}" dt="2025-08-28T19:37:38.936" v="631" actId="6549"/>
          <ac:spMkLst>
            <pc:docMk/>
            <pc:sldMk cId="0" sldId="293"/>
            <ac:spMk id="25602" creationId="{08D58587-55BF-4DC9-BE25-7BCDB205326D}"/>
          </ac:spMkLst>
        </pc:spChg>
      </pc:sldChg>
      <pc:sldChg chg="addSp delSp modSp mod">
        <pc:chgData name="Smyder,Curtis Raymond" userId="f0db20a6-63c3-417f-b092-e1f77e3f24f9" providerId="ADAL" clId="{7DA19348-2289-481A-9BE5-68E1918AAC73}" dt="2025-08-28T19:28:38.339" v="162" actId="14100"/>
        <pc:sldMkLst>
          <pc:docMk/>
          <pc:sldMk cId="0" sldId="296"/>
        </pc:sldMkLst>
        <pc:spChg chg="mod">
          <ac:chgData name="Smyder,Curtis Raymond" userId="f0db20a6-63c3-417f-b092-e1f77e3f24f9" providerId="ADAL" clId="{7DA19348-2289-481A-9BE5-68E1918AAC73}" dt="2025-08-28T19:27:45.763" v="150" actId="1076"/>
          <ac:spMkLst>
            <pc:docMk/>
            <pc:sldMk cId="0" sldId="296"/>
            <ac:spMk id="24581" creationId="{A11DD2A6-268E-42EA-8D6A-05D35767154D}"/>
          </ac:spMkLst>
        </pc:spChg>
        <pc:spChg chg="mod">
          <ac:chgData name="Smyder,Curtis Raymond" userId="f0db20a6-63c3-417f-b092-e1f77e3f24f9" providerId="ADAL" clId="{7DA19348-2289-481A-9BE5-68E1918AAC73}" dt="2025-08-28T19:27:38.179" v="149" actId="1076"/>
          <ac:spMkLst>
            <pc:docMk/>
            <pc:sldMk cId="0" sldId="296"/>
            <ac:spMk id="24583" creationId="{478D5E3E-AA5C-45CD-8E6E-D7C4D04D55AA}"/>
          </ac:spMkLst>
        </pc:spChg>
        <pc:spChg chg="mod">
          <ac:chgData name="Smyder,Curtis Raymond" userId="f0db20a6-63c3-417f-b092-e1f77e3f24f9" providerId="ADAL" clId="{7DA19348-2289-481A-9BE5-68E1918AAC73}" dt="2025-08-28T19:28:35.084" v="161" actId="1076"/>
          <ac:spMkLst>
            <pc:docMk/>
            <pc:sldMk cId="0" sldId="296"/>
            <ac:spMk id="24585" creationId="{6A45A2AD-366C-4197-86EB-99AB6F468FD1}"/>
          </ac:spMkLst>
        </pc:spChg>
        <pc:picChg chg="add mod ord">
          <ac:chgData name="Smyder,Curtis Raymond" userId="f0db20a6-63c3-417f-b092-e1f77e3f24f9" providerId="ADAL" clId="{7DA19348-2289-481A-9BE5-68E1918AAC73}" dt="2025-08-28T19:27:31.269" v="148" actId="1076"/>
          <ac:picMkLst>
            <pc:docMk/>
            <pc:sldMk cId="0" sldId="296"/>
            <ac:picMk id="3" creationId="{5FDF99D1-9150-C1F7-536D-36E91D655B6A}"/>
          </ac:picMkLst>
        </pc:picChg>
        <pc:picChg chg="del">
          <ac:chgData name="Smyder,Curtis Raymond" userId="f0db20a6-63c3-417f-b092-e1f77e3f24f9" providerId="ADAL" clId="{7DA19348-2289-481A-9BE5-68E1918AAC73}" dt="2025-08-28T19:26:43.620" v="139" actId="478"/>
          <ac:picMkLst>
            <pc:docMk/>
            <pc:sldMk cId="0" sldId="296"/>
            <ac:picMk id="4" creationId="{BA3C0928-B545-90CF-EC1B-B1AF4852DDAC}"/>
          </ac:picMkLst>
        </pc:picChg>
        <pc:cxnChg chg="mod">
          <ac:chgData name="Smyder,Curtis Raymond" userId="f0db20a6-63c3-417f-b092-e1f77e3f24f9" providerId="ADAL" clId="{7DA19348-2289-481A-9BE5-68E1918AAC73}" dt="2025-08-28T19:28:38.339" v="162" actId="14100"/>
          <ac:cxnSpMkLst>
            <pc:docMk/>
            <pc:sldMk cId="0" sldId="296"/>
            <ac:cxnSpMk id="24579" creationId="{8072CFB2-6048-43E4-94A3-AD891C630B22}"/>
          </ac:cxnSpMkLst>
        </pc:cxnChg>
        <pc:cxnChg chg="mod">
          <ac:chgData name="Smyder,Curtis Raymond" userId="f0db20a6-63c3-417f-b092-e1f77e3f24f9" providerId="ADAL" clId="{7DA19348-2289-481A-9BE5-68E1918AAC73}" dt="2025-08-28T19:28:20.932" v="159" actId="14100"/>
          <ac:cxnSpMkLst>
            <pc:docMk/>
            <pc:sldMk cId="0" sldId="296"/>
            <ac:cxnSpMk id="24582" creationId="{F0389CB2-604F-4C03-B1C7-D59DA8EC0402}"/>
          </ac:cxnSpMkLst>
        </pc:cxnChg>
        <pc:cxnChg chg="mod">
          <ac:chgData name="Smyder,Curtis Raymond" userId="f0db20a6-63c3-417f-b092-e1f77e3f24f9" providerId="ADAL" clId="{7DA19348-2289-481A-9BE5-68E1918AAC73}" dt="2025-08-28T19:28:04.196" v="156" actId="14100"/>
          <ac:cxnSpMkLst>
            <pc:docMk/>
            <pc:sldMk cId="0" sldId="296"/>
            <ac:cxnSpMk id="24584" creationId="{D90D6FAD-A5A5-4B84-822F-2B9E0873B2C7}"/>
          </ac:cxnSpMkLst>
        </pc:cxnChg>
        <pc:cxnChg chg="mod">
          <ac:chgData name="Smyder,Curtis Raymond" userId="f0db20a6-63c3-417f-b092-e1f77e3f24f9" providerId="ADAL" clId="{7DA19348-2289-481A-9BE5-68E1918AAC73}" dt="2025-08-28T19:27:49.246" v="151" actId="1076"/>
          <ac:cxnSpMkLst>
            <pc:docMk/>
            <pc:sldMk cId="0" sldId="296"/>
            <ac:cxnSpMk id="24586" creationId="{97DF7761-B0AC-4E54-B7AC-A3397BC4470A}"/>
          </ac:cxnSpMkLst>
        </pc:cxnChg>
      </pc:sldChg>
      <pc:sldChg chg="modSp mod">
        <pc:chgData name="Smyder,Curtis Raymond" userId="f0db20a6-63c3-417f-b092-e1f77e3f24f9" providerId="ADAL" clId="{7DA19348-2289-481A-9BE5-68E1918AAC73}" dt="2025-08-28T19:33:31.662" v="319" actId="6549"/>
        <pc:sldMkLst>
          <pc:docMk/>
          <pc:sldMk cId="0" sldId="299"/>
        </pc:sldMkLst>
        <pc:spChg chg="mod">
          <ac:chgData name="Smyder,Curtis Raymond" userId="f0db20a6-63c3-417f-b092-e1f77e3f24f9" providerId="ADAL" clId="{7DA19348-2289-481A-9BE5-68E1918AAC73}" dt="2025-08-28T19:33:31.662" v="319" actId="6549"/>
          <ac:spMkLst>
            <pc:docMk/>
            <pc:sldMk cId="0" sldId="299"/>
            <ac:spMk id="49155" creationId="{EB93A5D7-D5DC-4E7C-AC0F-DDA2F8E9B6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925B2BA-569D-45C0-A725-CCCEE4A561B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itchFamily="66" charset="0"/>
                <a:cs typeface="+mn-cs"/>
              </a:defRPr>
            </a:lvl1pPr>
          </a:lstStyle>
          <a:p>
            <a:pPr>
              <a:defRPr/>
            </a:pPr>
            <a:endParaRPr lang="en-US"/>
          </a:p>
        </p:txBody>
      </p:sp>
      <p:sp>
        <p:nvSpPr>
          <p:cNvPr id="73731" name="Rectangle 3">
            <a:extLst>
              <a:ext uri="{FF2B5EF4-FFF2-40B4-BE49-F238E27FC236}">
                <a16:creationId xmlns:a16="http://schemas.microsoft.com/office/drawing/2014/main" id="{2DA19EA9-6FEC-43D0-B91F-B5E6FC82B7F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itchFamily="66" charset="0"/>
                <a:cs typeface="+mn-cs"/>
              </a:defRPr>
            </a:lvl1pPr>
          </a:lstStyle>
          <a:p>
            <a:pPr>
              <a:defRPr/>
            </a:pPr>
            <a:endParaRPr lang="en-US"/>
          </a:p>
        </p:txBody>
      </p:sp>
      <p:sp>
        <p:nvSpPr>
          <p:cNvPr id="73732" name="Rectangle 4">
            <a:extLst>
              <a:ext uri="{FF2B5EF4-FFF2-40B4-BE49-F238E27FC236}">
                <a16:creationId xmlns:a16="http://schemas.microsoft.com/office/drawing/2014/main" id="{A08FA481-E07C-4B18-BE8D-EFBBDD35E25D}"/>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itchFamily="66" charset="0"/>
                <a:cs typeface="+mn-cs"/>
              </a:defRPr>
            </a:lvl1pPr>
          </a:lstStyle>
          <a:p>
            <a:pPr>
              <a:defRPr/>
            </a:pPr>
            <a:endParaRPr lang="en-US"/>
          </a:p>
        </p:txBody>
      </p:sp>
      <p:sp>
        <p:nvSpPr>
          <p:cNvPr id="73733" name="Rectangle 5">
            <a:extLst>
              <a:ext uri="{FF2B5EF4-FFF2-40B4-BE49-F238E27FC236}">
                <a16:creationId xmlns:a16="http://schemas.microsoft.com/office/drawing/2014/main" id="{22AB3869-A2A9-4D81-843C-D7BE291505A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anose="030F0702030302020204" pitchFamily="66" charset="0"/>
              </a:defRPr>
            </a:lvl1pPr>
          </a:lstStyle>
          <a:p>
            <a:pPr>
              <a:defRPr/>
            </a:pPr>
            <a:fld id="{0561B777-2066-4D65-8B09-EE5E7227B2F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69DE0E82-A9C6-4985-AB37-A6472720C8A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itchFamily="66" charset="0"/>
                <a:cs typeface="+mn-cs"/>
              </a:defRPr>
            </a:lvl1pPr>
          </a:lstStyle>
          <a:p>
            <a:pPr>
              <a:defRPr/>
            </a:pPr>
            <a:endParaRPr lang="en-US"/>
          </a:p>
        </p:txBody>
      </p:sp>
      <p:sp>
        <p:nvSpPr>
          <p:cNvPr id="206851" name="Rectangle 3">
            <a:extLst>
              <a:ext uri="{FF2B5EF4-FFF2-40B4-BE49-F238E27FC236}">
                <a16:creationId xmlns:a16="http://schemas.microsoft.com/office/drawing/2014/main" id="{4F90C445-FCF7-4F78-B858-585D8956859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itchFamily="66" charset="0"/>
                <a:cs typeface="+mn-cs"/>
              </a:defRPr>
            </a:lvl1pPr>
          </a:lstStyle>
          <a:p>
            <a:pPr>
              <a:defRPr/>
            </a:pPr>
            <a:endParaRPr lang="en-US"/>
          </a:p>
        </p:txBody>
      </p:sp>
      <p:sp>
        <p:nvSpPr>
          <p:cNvPr id="3076" name="Rectangle 4">
            <a:extLst>
              <a:ext uri="{FF2B5EF4-FFF2-40B4-BE49-F238E27FC236}">
                <a16:creationId xmlns:a16="http://schemas.microsoft.com/office/drawing/2014/main" id="{53C3B0E4-D0CF-4CF7-8782-6C83A7ECD1D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a:extLst>
              <a:ext uri="{FF2B5EF4-FFF2-40B4-BE49-F238E27FC236}">
                <a16:creationId xmlns:a16="http://schemas.microsoft.com/office/drawing/2014/main" id="{EFCE2BD4-E3FA-4481-A4B6-E2E68ADDA5A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854" name="Rectangle 6">
            <a:extLst>
              <a:ext uri="{FF2B5EF4-FFF2-40B4-BE49-F238E27FC236}">
                <a16:creationId xmlns:a16="http://schemas.microsoft.com/office/drawing/2014/main" id="{31B04D87-158A-4975-A9CE-EF73A03B587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itchFamily="66" charset="0"/>
                <a:cs typeface="+mn-cs"/>
              </a:defRPr>
            </a:lvl1pPr>
          </a:lstStyle>
          <a:p>
            <a:pPr>
              <a:defRPr/>
            </a:pPr>
            <a:endParaRPr lang="en-US"/>
          </a:p>
        </p:txBody>
      </p:sp>
      <p:sp>
        <p:nvSpPr>
          <p:cNvPr id="206855" name="Rectangle 7">
            <a:extLst>
              <a:ext uri="{FF2B5EF4-FFF2-40B4-BE49-F238E27FC236}">
                <a16:creationId xmlns:a16="http://schemas.microsoft.com/office/drawing/2014/main" id="{09FC1AA6-DEAA-44A7-B5EF-A93850AF71B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anose="030F0702030302020204" pitchFamily="66" charset="0"/>
              </a:defRPr>
            </a:lvl1pPr>
          </a:lstStyle>
          <a:p>
            <a:pPr>
              <a:defRPr/>
            </a:pPr>
            <a:fld id="{92F2D3E6-F9B3-44E3-9A88-0060D2EB09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3643D9D-51C6-4DA2-9A58-87E4AC88B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551F3830-1CD0-4A24-8519-B1B05ECD27F4}" type="slidenum">
              <a:rPr lang="en-US" altLang="en-US" smtClean="0"/>
              <a:pPr>
                <a:spcBef>
                  <a:spcPct val="0"/>
                </a:spcBef>
              </a:pPr>
              <a:t>2</a:t>
            </a:fld>
            <a:endParaRPr lang="en-US" altLang="en-US"/>
          </a:p>
        </p:txBody>
      </p:sp>
      <p:sp>
        <p:nvSpPr>
          <p:cNvPr id="7171" name="Rectangle 2">
            <a:extLst>
              <a:ext uri="{FF2B5EF4-FFF2-40B4-BE49-F238E27FC236}">
                <a16:creationId xmlns:a16="http://schemas.microsoft.com/office/drawing/2014/main" id="{E6141E90-8528-4485-9240-117F26E0209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51589B2-1AF1-4C59-8EBF-98E9FE1C3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5DA84B4-D7A4-4398-B079-BB2DC9C1D5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B7EE631F-40B2-4E68-B5C7-0B770D435A71}" type="slidenum">
              <a:rPr lang="en-US" altLang="en-US" smtClean="0"/>
              <a:pPr>
                <a:spcBef>
                  <a:spcPct val="0"/>
                </a:spcBef>
              </a:pPr>
              <a:t>15</a:t>
            </a:fld>
            <a:endParaRPr lang="en-US" altLang="en-US"/>
          </a:p>
        </p:txBody>
      </p:sp>
      <p:sp>
        <p:nvSpPr>
          <p:cNvPr id="28675" name="Rectangle 2">
            <a:extLst>
              <a:ext uri="{FF2B5EF4-FFF2-40B4-BE49-F238E27FC236}">
                <a16:creationId xmlns:a16="http://schemas.microsoft.com/office/drawing/2014/main" id="{CB341F64-33CA-4BA5-999B-D424E1BDAE0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92ED1B6-3E13-40E5-8ED1-ED34C7DF2E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91A5F9B-64EA-415C-8CB6-B94BB1E280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A9093814-7617-4269-8399-4B57B94A05AF}" type="slidenum">
              <a:rPr lang="en-US" altLang="en-US" smtClean="0"/>
              <a:pPr>
                <a:spcBef>
                  <a:spcPct val="0"/>
                </a:spcBef>
              </a:pPr>
              <a:t>16</a:t>
            </a:fld>
            <a:endParaRPr lang="en-US" altLang="en-US"/>
          </a:p>
        </p:txBody>
      </p:sp>
      <p:sp>
        <p:nvSpPr>
          <p:cNvPr id="30723" name="Rectangle 2">
            <a:extLst>
              <a:ext uri="{FF2B5EF4-FFF2-40B4-BE49-F238E27FC236}">
                <a16:creationId xmlns:a16="http://schemas.microsoft.com/office/drawing/2014/main" id="{4DF284D7-9C44-4C8F-8AE2-168955DFB72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1F22F8E-CA51-4ED0-8645-959769DC1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505ACD-E72E-4C27-9A4F-0CD60599D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95358AE7-4274-4B48-A1D2-0A8AD725657D}" type="slidenum">
              <a:rPr lang="en-US" altLang="en-US" smtClean="0"/>
              <a:pPr>
                <a:spcBef>
                  <a:spcPct val="0"/>
                </a:spcBef>
              </a:pPr>
              <a:t>17</a:t>
            </a:fld>
            <a:endParaRPr lang="en-US" altLang="en-US"/>
          </a:p>
        </p:txBody>
      </p:sp>
      <p:sp>
        <p:nvSpPr>
          <p:cNvPr id="32771" name="Rectangle 2">
            <a:extLst>
              <a:ext uri="{FF2B5EF4-FFF2-40B4-BE49-F238E27FC236}">
                <a16:creationId xmlns:a16="http://schemas.microsoft.com/office/drawing/2014/main" id="{F578A4C1-9C6F-480C-BC16-4C9F5AA40E0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0E8C414-603D-46AE-BD27-4BD5E4C62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619B599-1D67-4C4B-A9E6-E1D07FAE7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1C3D574F-9F55-49C8-9AFC-5A88C63D5FDF}" type="slidenum">
              <a:rPr lang="en-US" altLang="en-US" smtClean="0"/>
              <a:pPr>
                <a:spcBef>
                  <a:spcPct val="0"/>
                </a:spcBef>
              </a:pPr>
              <a:t>18</a:t>
            </a:fld>
            <a:endParaRPr lang="en-US" altLang="en-US"/>
          </a:p>
        </p:txBody>
      </p:sp>
      <p:sp>
        <p:nvSpPr>
          <p:cNvPr id="34819" name="Rectangle 2">
            <a:extLst>
              <a:ext uri="{FF2B5EF4-FFF2-40B4-BE49-F238E27FC236}">
                <a16:creationId xmlns:a16="http://schemas.microsoft.com/office/drawing/2014/main" id="{A47A5134-67D2-4E1B-A25F-CEEBB3FF649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FF9D14-70CC-4D96-8A67-15C1D66DF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9D7F445-D1BC-4991-B983-BD46F560A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69A68776-7AF3-4DA0-B75F-4E2A10AA771C}" type="slidenum">
              <a:rPr lang="en-US" altLang="en-US" smtClean="0"/>
              <a:pPr>
                <a:spcBef>
                  <a:spcPct val="0"/>
                </a:spcBef>
              </a:pPr>
              <a:t>19</a:t>
            </a:fld>
            <a:endParaRPr lang="en-US" altLang="en-US"/>
          </a:p>
        </p:txBody>
      </p:sp>
      <p:sp>
        <p:nvSpPr>
          <p:cNvPr id="36867" name="Rectangle 2">
            <a:extLst>
              <a:ext uri="{FF2B5EF4-FFF2-40B4-BE49-F238E27FC236}">
                <a16:creationId xmlns:a16="http://schemas.microsoft.com/office/drawing/2014/main" id="{4D59AFBC-23F9-4DA3-A24D-43CBDAF46CB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25AFA425-C5C8-4C86-8155-56FBAE07A1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C1B169B-32E1-4FD5-98DC-DA26A4472D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8635869E-6119-44C7-8FBF-268C57555766}" type="slidenum">
              <a:rPr lang="en-US" altLang="en-US" smtClean="0"/>
              <a:pPr>
                <a:spcBef>
                  <a:spcPct val="0"/>
                </a:spcBef>
              </a:pPr>
              <a:t>20</a:t>
            </a:fld>
            <a:endParaRPr lang="en-US" altLang="en-US"/>
          </a:p>
        </p:txBody>
      </p:sp>
      <p:sp>
        <p:nvSpPr>
          <p:cNvPr id="38915" name="Rectangle 2">
            <a:extLst>
              <a:ext uri="{FF2B5EF4-FFF2-40B4-BE49-F238E27FC236}">
                <a16:creationId xmlns:a16="http://schemas.microsoft.com/office/drawing/2014/main" id="{65A25509-F7AE-410E-AF23-13635D26698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CC06826-4E90-4AF3-AB28-3FD586A905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19488E1-A5A0-4503-BE29-3BAE6FE50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4348CE73-7FEE-433F-BA73-7352E1599A7E}" type="slidenum">
              <a:rPr lang="en-US" altLang="en-US" smtClean="0"/>
              <a:pPr>
                <a:spcBef>
                  <a:spcPct val="0"/>
                </a:spcBef>
              </a:pPr>
              <a:t>21</a:t>
            </a:fld>
            <a:endParaRPr lang="en-US" altLang="en-US"/>
          </a:p>
        </p:txBody>
      </p:sp>
      <p:sp>
        <p:nvSpPr>
          <p:cNvPr id="40963" name="Rectangle 2">
            <a:extLst>
              <a:ext uri="{FF2B5EF4-FFF2-40B4-BE49-F238E27FC236}">
                <a16:creationId xmlns:a16="http://schemas.microsoft.com/office/drawing/2014/main" id="{659B8F4D-49C1-4DEF-83D3-66C46B15FF3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1214711-B4E2-4799-BE56-E13B6F459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27661E9-2611-4EA2-8A75-F5B7A1729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D4209B24-1C2D-44E7-997E-18FF4F0BA762}" type="slidenum">
              <a:rPr lang="en-US" altLang="en-US" smtClean="0"/>
              <a:pPr>
                <a:spcBef>
                  <a:spcPct val="0"/>
                </a:spcBef>
              </a:pPr>
              <a:t>22</a:t>
            </a:fld>
            <a:endParaRPr lang="en-US" altLang="en-US"/>
          </a:p>
        </p:txBody>
      </p:sp>
      <p:sp>
        <p:nvSpPr>
          <p:cNvPr id="43011" name="Rectangle 2">
            <a:extLst>
              <a:ext uri="{FF2B5EF4-FFF2-40B4-BE49-F238E27FC236}">
                <a16:creationId xmlns:a16="http://schemas.microsoft.com/office/drawing/2014/main" id="{258B18C4-C99B-40AC-BD50-D85773C640C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31566B8-31D6-4F36-AFD9-AC231A658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4967CB5-C9B8-45A6-9136-6770E097B7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4FDF7AF0-8C78-41A9-A6D7-78D82175D237}" type="slidenum">
              <a:rPr lang="en-US" altLang="en-US" smtClean="0"/>
              <a:pPr>
                <a:spcBef>
                  <a:spcPct val="0"/>
                </a:spcBef>
              </a:pPr>
              <a:t>23</a:t>
            </a:fld>
            <a:endParaRPr lang="en-US" altLang="en-US"/>
          </a:p>
        </p:txBody>
      </p:sp>
      <p:sp>
        <p:nvSpPr>
          <p:cNvPr id="45059" name="Rectangle 2">
            <a:extLst>
              <a:ext uri="{FF2B5EF4-FFF2-40B4-BE49-F238E27FC236}">
                <a16:creationId xmlns:a16="http://schemas.microsoft.com/office/drawing/2014/main" id="{2B310A7D-580D-4C36-9FB3-207C4717F7F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93D0915-ED08-4145-A5B2-778D52137F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6391016-D389-42BF-9F59-7D470C74E0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41405736-3E1C-421D-939E-E3FC9B317633}" type="slidenum">
              <a:rPr lang="en-US" altLang="en-US" smtClean="0"/>
              <a:pPr>
                <a:spcBef>
                  <a:spcPct val="0"/>
                </a:spcBef>
              </a:pPr>
              <a:t>24</a:t>
            </a:fld>
            <a:endParaRPr lang="en-US" altLang="en-US"/>
          </a:p>
        </p:txBody>
      </p:sp>
      <p:sp>
        <p:nvSpPr>
          <p:cNvPr id="47107" name="Rectangle 2">
            <a:extLst>
              <a:ext uri="{FF2B5EF4-FFF2-40B4-BE49-F238E27FC236}">
                <a16:creationId xmlns:a16="http://schemas.microsoft.com/office/drawing/2014/main" id="{70961BE5-94D0-460D-BB9C-0EAB1026EFC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1BE40803-358D-44C5-8C35-F9AC53E492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61135DA-CC2C-411A-AAD2-23FF4CF79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85F29A33-51DA-435C-8863-42980CD56EC6}"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1EF82B88-8F59-483C-81FB-1BE08CE0490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FC7F2E8-59EB-453B-8FBA-EF633707E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403D612-CDA2-484A-9F8F-189FEB5FE2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5A14C812-2AEA-49D6-8AA4-DAACFE4C3234}" type="slidenum">
              <a:rPr lang="en-US" altLang="en-US" smtClean="0"/>
              <a:pPr>
                <a:spcBef>
                  <a:spcPct val="0"/>
                </a:spcBef>
              </a:pPr>
              <a:t>27</a:t>
            </a:fld>
            <a:endParaRPr lang="en-US" altLang="en-US"/>
          </a:p>
        </p:txBody>
      </p:sp>
      <p:sp>
        <p:nvSpPr>
          <p:cNvPr id="51203" name="Rectangle 2">
            <a:extLst>
              <a:ext uri="{FF2B5EF4-FFF2-40B4-BE49-F238E27FC236}">
                <a16:creationId xmlns:a16="http://schemas.microsoft.com/office/drawing/2014/main" id="{8F653462-52E3-4B46-A5C3-A17ED57C175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5B720BF-B5EE-48B6-9BB5-CB615ECC2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759E2C2-9E06-4F4E-BCEA-84E3A4CDC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98D78FB4-5E49-4A65-8DA0-88D98907951F}" type="slidenum">
              <a:rPr lang="en-US" altLang="en-US" smtClean="0"/>
              <a:pPr>
                <a:spcBef>
                  <a:spcPct val="0"/>
                </a:spcBef>
              </a:pPr>
              <a:t>29</a:t>
            </a:fld>
            <a:endParaRPr lang="en-US" altLang="en-US"/>
          </a:p>
        </p:txBody>
      </p:sp>
      <p:sp>
        <p:nvSpPr>
          <p:cNvPr id="54275" name="Rectangle 2">
            <a:extLst>
              <a:ext uri="{FF2B5EF4-FFF2-40B4-BE49-F238E27FC236}">
                <a16:creationId xmlns:a16="http://schemas.microsoft.com/office/drawing/2014/main" id="{C6B809F4-0F2E-40EF-8B86-35694CCD8E6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96FD2462-737C-4DE8-A98D-60F283EAB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757EE03-6C32-4C76-9B97-8997D0159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E43D38B9-4902-458A-9CD0-9AB68641B421}" type="slidenum">
              <a:rPr lang="en-US" altLang="en-US" smtClean="0"/>
              <a:pPr>
                <a:spcBef>
                  <a:spcPct val="0"/>
                </a:spcBef>
              </a:pPr>
              <a:t>30</a:t>
            </a:fld>
            <a:endParaRPr lang="en-US" altLang="en-US"/>
          </a:p>
        </p:txBody>
      </p:sp>
      <p:sp>
        <p:nvSpPr>
          <p:cNvPr id="56323" name="Rectangle 2">
            <a:extLst>
              <a:ext uri="{FF2B5EF4-FFF2-40B4-BE49-F238E27FC236}">
                <a16:creationId xmlns:a16="http://schemas.microsoft.com/office/drawing/2014/main" id="{7694504E-A7A0-4D45-8E4D-CF79F82AB70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B68E57F-5A6C-4FC6-91D1-159F21143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AA0DBEA-6698-41A1-840D-1495E6342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9311D34C-7975-4428-A224-E52E8E8E1180}" type="slidenum">
              <a:rPr lang="en-US" altLang="en-US" smtClean="0"/>
              <a:pPr>
                <a:spcBef>
                  <a:spcPct val="0"/>
                </a:spcBef>
              </a:pPr>
              <a:t>32</a:t>
            </a:fld>
            <a:endParaRPr lang="en-US" altLang="en-US"/>
          </a:p>
        </p:txBody>
      </p:sp>
      <p:sp>
        <p:nvSpPr>
          <p:cNvPr id="59395" name="Rectangle 2">
            <a:extLst>
              <a:ext uri="{FF2B5EF4-FFF2-40B4-BE49-F238E27FC236}">
                <a16:creationId xmlns:a16="http://schemas.microsoft.com/office/drawing/2014/main" id="{DF27EB52-F375-4157-A258-C972602282D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DD14C165-70AC-464D-B3A2-33DC1D37B8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82FE299-960F-4417-8492-50C56E4E7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CEC5B720-9F5C-4CE9-8D29-1BB4B819EE61}" type="slidenum">
              <a:rPr lang="en-US" altLang="en-US" smtClean="0"/>
              <a:pPr>
                <a:spcBef>
                  <a:spcPct val="0"/>
                </a:spcBef>
              </a:pPr>
              <a:t>33</a:t>
            </a:fld>
            <a:endParaRPr lang="en-US" altLang="en-US"/>
          </a:p>
        </p:txBody>
      </p:sp>
      <p:sp>
        <p:nvSpPr>
          <p:cNvPr id="61443" name="Rectangle 2">
            <a:extLst>
              <a:ext uri="{FF2B5EF4-FFF2-40B4-BE49-F238E27FC236}">
                <a16:creationId xmlns:a16="http://schemas.microsoft.com/office/drawing/2014/main" id="{576E86B3-2DC5-41D9-BDC0-D761CDBF378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62DE18F-CC05-447D-B4CC-C04DCC0B72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D72637E-3294-49C0-B26C-6EBE6B09B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BC0EED51-9ED1-4F1E-9837-D059C5F8980A}" type="slidenum">
              <a:rPr lang="en-US" altLang="en-US" smtClean="0"/>
              <a:pPr>
                <a:spcBef>
                  <a:spcPct val="0"/>
                </a:spcBef>
              </a:pPr>
              <a:t>4</a:t>
            </a:fld>
            <a:endParaRPr lang="en-US" altLang="en-US"/>
          </a:p>
        </p:txBody>
      </p:sp>
      <p:sp>
        <p:nvSpPr>
          <p:cNvPr id="11267" name="Rectangle 2">
            <a:extLst>
              <a:ext uri="{FF2B5EF4-FFF2-40B4-BE49-F238E27FC236}">
                <a16:creationId xmlns:a16="http://schemas.microsoft.com/office/drawing/2014/main" id="{0CDA47C0-C800-4D7E-AB60-642DCBAB302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AD7B7EAA-9559-4409-AEA3-45E21E339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8D347B9-4685-4231-9C4A-9D6287A1E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736A5960-FABE-4004-AC5E-C9CA651664B0}" type="slidenum">
              <a:rPr lang="en-US" altLang="en-US" smtClean="0"/>
              <a:pPr>
                <a:spcBef>
                  <a:spcPct val="0"/>
                </a:spcBef>
              </a:pPr>
              <a:t>5</a:t>
            </a:fld>
            <a:endParaRPr lang="en-US" altLang="en-US"/>
          </a:p>
        </p:txBody>
      </p:sp>
      <p:sp>
        <p:nvSpPr>
          <p:cNvPr id="13315" name="Rectangle 2">
            <a:extLst>
              <a:ext uri="{FF2B5EF4-FFF2-40B4-BE49-F238E27FC236}">
                <a16:creationId xmlns:a16="http://schemas.microsoft.com/office/drawing/2014/main" id="{A0DC59A0-2479-40DB-861A-EF16522E0A0F}"/>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53B07534-78DD-4C7C-973C-AA1F083C8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615A834-65B2-40B9-AD63-6277062127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C046DF50-59F7-4F93-803F-C3F4693E6013}" type="slidenum">
              <a:rPr lang="en-US" altLang="en-US" smtClean="0"/>
              <a:pPr>
                <a:spcBef>
                  <a:spcPct val="0"/>
                </a:spcBef>
              </a:pPr>
              <a:t>7</a:t>
            </a:fld>
            <a:endParaRPr lang="en-US" altLang="en-US"/>
          </a:p>
        </p:txBody>
      </p:sp>
      <p:sp>
        <p:nvSpPr>
          <p:cNvPr id="15363" name="Rectangle 2">
            <a:extLst>
              <a:ext uri="{FF2B5EF4-FFF2-40B4-BE49-F238E27FC236}">
                <a16:creationId xmlns:a16="http://schemas.microsoft.com/office/drawing/2014/main" id="{16ADACFA-2656-465E-B3B6-F98FB8F6DEEC}"/>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5B9D107-526C-4D69-BAD1-0727B0DCC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266A4F7-35BD-4D82-8520-EAA55F84F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B5351DB3-A909-4A83-9F10-C0C2091EB5CF}" type="slidenum">
              <a:rPr lang="en-US" altLang="en-US" smtClean="0"/>
              <a:pPr>
                <a:spcBef>
                  <a:spcPct val="0"/>
                </a:spcBef>
              </a:pPr>
              <a:t>8</a:t>
            </a:fld>
            <a:endParaRPr lang="en-US" altLang="en-US"/>
          </a:p>
        </p:txBody>
      </p:sp>
      <p:sp>
        <p:nvSpPr>
          <p:cNvPr id="17411" name="Rectangle 2">
            <a:extLst>
              <a:ext uri="{FF2B5EF4-FFF2-40B4-BE49-F238E27FC236}">
                <a16:creationId xmlns:a16="http://schemas.microsoft.com/office/drawing/2014/main" id="{9AA2E74A-8E60-4810-9383-C774EEAA287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2053F26-D29D-4C00-8FFD-A8D33C728E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62B2495-1713-41C3-B952-157C77A60EF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01CB79EB-FF46-4D84-B01A-F04898EDA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BA2341B3-78F2-4F8B-B8C0-83E33B6D01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64A445EB-CD08-42C6-AC9B-DD6829F849ED}" type="slidenum">
              <a:rPr lang="en-US" altLang="en-US" smtClean="0"/>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5D2D6E8-83EE-49D6-80CB-F08EEBDF50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4FA26C14-7F7D-4C32-8282-BD2E33A7EEC4}" type="slidenum">
              <a:rPr lang="en-US" altLang="en-US" smtClean="0"/>
              <a:pPr>
                <a:spcBef>
                  <a:spcPct val="0"/>
                </a:spcBef>
              </a:pPr>
              <a:t>12</a:t>
            </a:fld>
            <a:endParaRPr lang="en-US" altLang="en-US"/>
          </a:p>
        </p:txBody>
      </p:sp>
      <p:sp>
        <p:nvSpPr>
          <p:cNvPr id="23555" name="Rectangle 2">
            <a:extLst>
              <a:ext uri="{FF2B5EF4-FFF2-40B4-BE49-F238E27FC236}">
                <a16:creationId xmlns:a16="http://schemas.microsoft.com/office/drawing/2014/main" id="{408DDA81-69C7-451E-80B7-C1E0CA74F41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9E965B3-1C1A-47EE-B39A-E32491C69B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C140A58-DB6C-47F7-8992-0FA43CFBE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0F82AF26-FCC5-4C7B-99B7-3FA07F024953}" type="slidenum">
              <a:rPr lang="en-US" altLang="en-US" smtClean="0"/>
              <a:pPr>
                <a:spcBef>
                  <a:spcPct val="0"/>
                </a:spcBef>
              </a:pPr>
              <a:t>14</a:t>
            </a:fld>
            <a:endParaRPr lang="en-US" altLang="en-US"/>
          </a:p>
        </p:txBody>
      </p:sp>
      <p:sp>
        <p:nvSpPr>
          <p:cNvPr id="26627" name="Rectangle 2">
            <a:extLst>
              <a:ext uri="{FF2B5EF4-FFF2-40B4-BE49-F238E27FC236}">
                <a16:creationId xmlns:a16="http://schemas.microsoft.com/office/drawing/2014/main" id="{C7C06980-69BD-4CC6-97A2-9EFBDFAE9F3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B282D71-CB37-4932-97C4-AB9BDFABB2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E2BF2011-9647-41E6-98D4-8360F80E808E}"/>
              </a:ext>
            </a:extLst>
          </p:cNvPr>
          <p:cNvGrpSpPr>
            <a:grpSpLocks/>
          </p:cNvGrpSpPr>
          <p:nvPr/>
        </p:nvGrpSpPr>
        <p:grpSpPr bwMode="auto">
          <a:xfrm>
            <a:off x="228600" y="2889250"/>
            <a:ext cx="8610600" cy="201613"/>
            <a:chOff x="144" y="1680"/>
            <a:chExt cx="5424" cy="144"/>
          </a:xfrm>
        </p:grpSpPr>
        <p:sp>
          <p:nvSpPr>
            <p:cNvPr id="5" name="Rectangle 8">
              <a:extLst>
                <a:ext uri="{FF2B5EF4-FFF2-40B4-BE49-F238E27FC236}">
                  <a16:creationId xmlns:a16="http://schemas.microsoft.com/office/drawing/2014/main" id="{1607D93E-3C46-4D91-8D14-5790841D428B}"/>
                </a:ext>
              </a:extLst>
            </p:cNvPr>
            <p:cNvSpPr>
              <a:spLocks noChangeArrowheads="1"/>
            </p:cNvSpPr>
            <p:nvPr userDrawn="1"/>
          </p:nvSpPr>
          <p:spPr bwMode="auto">
            <a:xfrm>
              <a:off x="144" y="1680"/>
              <a:ext cx="1808" cy="144"/>
            </a:xfrm>
            <a:prstGeom prst="rect">
              <a:avLst/>
            </a:prstGeom>
            <a:solidFill>
              <a:schemeClr val="bg2"/>
            </a:solidFill>
            <a:ln>
              <a:noFill/>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p>
          </p:txBody>
        </p:sp>
        <p:sp>
          <p:nvSpPr>
            <p:cNvPr id="6" name="Rectangle 9">
              <a:extLst>
                <a:ext uri="{FF2B5EF4-FFF2-40B4-BE49-F238E27FC236}">
                  <a16:creationId xmlns:a16="http://schemas.microsoft.com/office/drawing/2014/main" id="{E355D8CE-B874-4952-9D0A-7CE7ADBCC604}"/>
                </a:ext>
              </a:extLst>
            </p:cNvPr>
            <p:cNvSpPr>
              <a:spLocks noChangeArrowheads="1"/>
            </p:cNvSpPr>
            <p:nvPr userDrawn="1"/>
          </p:nvSpPr>
          <p:spPr bwMode="auto">
            <a:xfrm>
              <a:off x="1952" y="1680"/>
              <a:ext cx="1808" cy="144"/>
            </a:xfrm>
            <a:prstGeom prst="rect">
              <a:avLst/>
            </a:prstGeom>
            <a:solidFill>
              <a:schemeClr val="accent1"/>
            </a:solidFill>
            <a:ln>
              <a:noFill/>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p>
          </p:txBody>
        </p:sp>
        <p:sp>
          <p:nvSpPr>
            <p:cNvPr id="7" name="Rectangle 10">
              <a:extLst>
                <a:ext uri="{FF2B5EF4-FFF2-40B4-BE49-F238E27FC236}">
                  <a16:creationId xmlns:a16="http://schemas.microsoft.com/office/drawing/2014/main" id="{02B51BD3-F180-4FFA-9675-E930866FE379}"/>
                </a:ext>
              </a:extLst>
            </p:cNvPr>
            <p:cNvSpPr>
              <a:spLocks noChangeArrowheads="1"/>
            </p:cNvSpPr>
            <p:nvPr userDrawn="1"/>
          </p:nvSpPr>
          <p:spPr bwMode="auto">
            <a:xfrm>
              <a:off x="3760" y="1680"/>
              <a:ext cx="1808" cy="144"/>
            </a:xfrm>
            <a:prstGeom prst="rect">
              <a:avLst/>
            </a:prstGeom>
            <a:solidFill>
              <a:schemeClr val="tx2"/>
            </a:solidFill>
            <a:ln>
              <a:noFill/>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defRPr/>
              </a:pPr>
              <a:endParaRPr lang="en-US" altLang="en-US"/>
            </a:p>
          </p:txBody>
        </p:sp>
      </p:grpSp>
      <p:sp>
        <p:nvSpPr>
          <p:cNvPr id="19661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19661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a:extLst>
              <a:ext uri="{FF2B5EF4-FFF2-40B4-BE49-F238E27FC236}">
                <a16:creationId xmlns:a16="http://schemas.microsoft.com/office/drawing/2014/main" id="{50A258E1-C2AC-4199-B4E2-265DE0AEABD1}"/>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E3AD50A-6044-426D-8B08-9A894E050DDE}"/>
              </a:ext>
            </a:extLst>
          </p:cNvPr>
          <p:cNvSpPr>
            <a:spLocks noGrp="1" noChangeArrowheads="1"/>
          </p:cNvSpPr>
          <p:nvPr>
            <p:ph type="ftr" sz="quarter" idx="11"/>
          </p:nvPr>
        </p:nvSpPr>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0F4AD6D2-F629-4C07-9B1C-ED190F4540E9}"/>
              </a:ext>
            </a:extLst>
          </p:cNvPr>
          <p:cNvSpPr>
            <a:spLocks noGrp="1" noChangeArrowheads="1"/>
          </p:cNvSpPr>
          <p:nvPr>
            <p:ph type="sldNum" sz="quarter" idx="12"/>
          </p:nvPr>
        </p:nvSpPr>
        <p:spPr/>
        <p:txBody>
          <a:bodyPr/>
          <a:lstStyle>
            <a:lvl1pPr>
              <a:defRPr/>
            </a:lvl1pPr>
          </a:lstStyle>
          <a:p>
            <a:pPr>
              <a:defRPr/>
            </a:pPr>
            <a:fld id="{8C0F0014-D8EA-4BFD-9829-5A114E62BF68}" type="slidenum">
              <a:rPr lang="en-US" altLang="en-US"/>
              <a:pPr>
                <a:defRPr/>
              </a:pPr>
              <a:t>‹#›</a:t>
            </a:fld>
            <a:endParaRPr lang="en-US" altLang="en-US"/>
          </a:p>
        </p:txBody>
      </p:sp>
    </p:spTree>
    <p:extLst>
      <p:ext uri="{BB962C8B-B14F-4D97-AF65-F5344CB8AC3E}">
        <p14:creationId xmlns:p14="http://schemas.microsoft.com/office/powerpoint/2010/main" val="407245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E4AEC2-DE24-4210-879C-066A94D0B6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6D45BF-764F-4849-BDE6-788C2C2EE1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B9EB3F-07FC-4519-BD08-99F67C667BD7}"/>
              </a:ext>
            </a:extLst>
          </p:cNvPr>
          <p:cNvSpPr>
            <a:spLocks noGrp="1" noChangeArrowheads="1"/>
          </p:cNvSpPr>
          <p:nvPr>
            <p:ph type="sldNum" sz="quarter" idx="12"/>
          </p:nvPr>
        </p:nvSpPr>
        <p:spPr>
          <a:ln/>
        </p:spPr>
        <p:txBody>
          <a:bodyPr/>
          <a:lstStyle>
            <a:lvl1pPr>
              <a:defRPr/>
            </a:lvl1pPr>
          </a:lstStyle>
          <a:p>
            <a:pPr>
              <a:defRPr/>
            </a:pPr>
            <a:fld id="{6497A10A-97A5-4357-B29E-AB37529E567A}" type="slidenum">
              <a:rPr lang="en-US" altLang="en-US"/>
              <a:pPr>
                <a:defRPr/>
              </a:pPr>
              <a:t>‹#›</a:t>
            </a:fld>
            <a:endParaRPr lang="en-US" altLang="en-US"/>
          </a:p>
        </p:txBody>
      </p:sp>
    </p:spTree>
    <p:extLst>
      <p:ext uri="{BB962C8B-B14F-4D97-AF65-F5344CB8AC3E}">
        <p14:creationId xmlns:p14="http://schemas.microsoft.com/office/powerpoint/2010/main" val="398770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0D7F75-3BB5-4585-B93D-0086E3BF8C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94A3EA-52BA-454D-9413-CCE364F74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02C705-714C-4944-B65A-445E546666D6}"/>
              </a:ext>
            </a:extLst>
          </p:cNvPr>
          <p:cNvSpPr>
            <a:spLocks noGrp="1" noChangeArrowheads="1"/>
          </p:cNvSpPr>
          <p:nvPr>
            <p:ph type="sldNum" sz="quarter" idx="12"/>
          </p:nvPr>
        </p:nvSpPr>
        <p:spPr>
          <a:ln/>
        </p:spPr>
        <p:txBody>
          <a:bodyPr/>
          <a:lstStyle>
            <a:lvl1pPr>
              <a:defRPr/>
            </a:lvl1pPr>
          </a:lstStyle>
          <a:p>
            <a:pPr>
              <a:defRPr/>
            </a:pPr>
            <a:fld id="{45105BAE-6BA3-4876-BB28-AEB35487AF9A}" type="slidenum">
              <a:rPr lang="en-US" altLang="en-US"/>
              <a:pPr>
                <a:defRPr/>
              </a:pPr>
              <a:t>‹#›</a:t>
            </a:fld>
            <a:endParaRPr lang="en-US" altLang="en-US"/>
          </a:p>
        </p:txBody>
      </p:sp>
    </p:spTree>
    <p:extLst>
      <p:ext uri="{BB962C8B-B14F-4D97-AF65-F5344CB8AC3E}">
        <p14:creationId xmlns:p14="http://schemas.microsoft.com/office/powerpoint/2010/main" val="1065940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0A9F95-3A0B-4A02-B7B7-F63761DECD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768B39-2D93-4147-8D70-A664E477F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563BE8-78D5-4FA7-9696-40C473FB1E50}"/>
              </a:ext>
            </a:extLst>
          </p:cNvPr>
          <p:cNvSpPr>
            <a:spLocks noGrp="1" noChangeArrowheads="1"/>
          </p:cNvSpPr>
          <p:nvPr>
            <p:ph type="sldNum" sz="quarter" idx="12"/>
          </p:nvPr>
        </p:nvSpPr>
        <p:spPr>
          <a:ln/>
        </p:spPr>
        <p:txBody>
          <a:bodyPr/>
          <a:lstStyle>
            <a:lvl1pPr>
              <a:defRPr/>
            </a:lvl1pPr>
          </a:lstStyle>
          <a:p>
            <a:pPr>
              <a:defRPr/>
            </a:pPr>
            <a:fld id="{DBA6958E-9221-4097-A5A1-040EBAC167FD}" type="slidenum">
              <a:rPr lang="en-US" altLang="en-US"/>
              <a:pPr>
                <a:defRPr/>
              </a:pPr>
              <a:t>‹#›</a:t>
            </a:fld>
            <a:endParaRPr lang="en-US" altLang="en-US"/>
          </a:p>
        </p:txBody>
      </p:sp>
    </p:spTree>
    <p:extLst>
      <p:ext uri="{BB962C8B-B14F-4D97-AF65-F5344CB8AC3E}">
        <p14:creationId xmlns:p14="http://schemas.microsoft.com/office/powerpoint/2010/main" val="196247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DE5BF5F-BC9D-4AAE-8644-2F6039F8D8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5AD76A6-64DF-4FAD-AA98-E192979176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784F7CB-2F7F-4EE7-AB4A-A6BB59892B4D}"/>
              </a:ext>
            </a:extLst>
          </p:cNvPr>
          <p:cNvSpPr>
            <a:spLocks noGrp="1" noChangeArrowheads="1"/>
          </p:cNvSpPr>
          <p:nvPr>
            <p:ph type="sldNum" sz="quarter" idx="12"/>
          </p:nvPr>
        </p:nvSpPr>
        <p:spPr>
          <a:ln/>
        </p:spPr>
        <p:txBody>
          <a:bodyPr/>
          <a:lstStyle>
            <a:lvl1pPr>
              <a:defRPr/>
            </a:lvl1pPr>
          </a:lstStyle>
          <a:p>
            <a:pPr>
              <a:defRPr/>
            </a:pPr>
            <a:fld id="{B530E43A-D7BC-441E-8880-F8263F6E49DC}" type="slidenum">
              <a:rPr lang="en-US" altLang="en-US"/>
              <a:pPr>
                <a:defRPr/>
              </a:pPr>
              <a:t>‹#›</a:t>
            </a:fld>
            <a:endParaRPr lang="en-US" altLang="en-US"/>
          </a:p>
        </p:txBody>
      </p:sp>
    </p:spTree>
    <p:extLst>
      <p:ext uri="{BB962C8B-B14F-4D97-AF65-F5344CB8AC3E}">
        <p14:creationId xmlns:p14="http://schemas.microsoft.com/office/powerpoint/2010/main" val="199553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0E7F04-86A6-4A1B-BC96-CD7BC646B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23A744-1FD8-4D70-AA00-0E4DF0DB26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9AECD8-FB0A-459E-8FDE-81B6A57456A0}"/>
              </a:ext>
            </a:extLst>
          </p:cNvPr>
          <p:cNvSpPr>
            <a:spLocks noGrp="1" noChangeArrowheads="1"/>
          </p:cNvSpPr>
          <p:nvPr>
            <p:ph type="sldNum" sz="quarter" idx="12"/>
          </p:nvPr>
        </p:nvSpPr>
        <p:spPr>
          <a:ln/>
        </p:spPr>
        <p:txBody>
          <a:bodyPr/>
          <a:lstStyle>
            <a:lvl1pPr>
              <a:defRPr/>
            </a:lvl1pPr>
          </a:lstStyle>
          <a:p>
            <a:pPr>
              <a:defRPr/>
            </a:pPr>
            <a:fld id="{A7C36DBC-9035-4FE3-8FAD-42737114D9B8}" type="slidenum">
              <a:rPr lang="en-US" altLang="en-US"/>
              <a:pPr>
                <a:defRPr/>
              </a:pPr>
              <a:t>‹#›</a:t>
            </a:fld>
            <a:endParaRPr lang="en-US" altLang="en-US"/>
          </a:p>
        </p:txBody>
      </p:sp>
    </p:spTree>
    <p:extLst>
      <p:ext uri="{BB962C8B-B14F-4D97-AF65-F5344CB8AC3E}">
        <p14:creationId xmlns:p14="http://schemas.microsoft.com/office/powerpoint/2010/main" val="24782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9809207-4927-4677-9516-5C031A6F19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FDF2C5-CA24-4CCF-B4E3-6360E3759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0F053B-626A-4E12-99D3-253C3AAD79C6}"/>
              </a:ext>
            </a:extLst>
          </p:cNvPr>
          <p:cNvSpPr>
            <a:spLocks noGrp="1" noChangeArrowheads="1"/>
          </p:cNvSpPr>
          <p:nvPr>
            <p:ph type="sldNum" sz="quarter" idx="12"/>
          </p:nvPr>
        </p:nvSpPr>
        <p:spPr>
          <a:ln/>
        </p:spPr>
        <p:txBody>
          <a:bodyPr/>
          <a:lstStyle>
            <a:lvl1pPr>
              <a:defRPr/>
            </a:lvl1pPr>
          </a:lstStyle>
          <a:p>
            <a:pPr>
              <a:defRPr/>
            </a:pPr>
            <a:fld id="{3A0D2DC2-85E7-4270-87F5-DADA36B3EB1F}" type="slidenum">
              <a:rPr lang="en-US" altLang="en-US"/>
              <a:pPr>
                <a:defRPr/>
              </a:pPr>
              <a:t>‹#›</a:t>
            </a:fld>
            <a:endParaRPr lang="en-US" altLang="en-US"/>
          </a:p>
        </p:txBody>
      </p:sp>
    </p:spTree>
    <p:extLst>
      <p:ext uri="{BB962C8B-B14F-4D97-AF65-F5344CB8AC3E}">
        <p14:creationId xmlns:p14="http://schemas.microsoft.com/office/powerpoint/2010/main" val="233681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F7544-EB37-47DD-93BD-2DBFEE2160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AD77BE-749C-4EEC-971C-246ACABE97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1F650D-831F-436A-849A-9B426A57F4C8}"/>
              </a:ext>
            </a:extLst>
          </p:cNvPr>
          <p:cNvSpPr>
            <a:spLocks noGrp="1" noChangeArrowheads="1"/>
          </p:cNvSpPr>
          <p:nvPr>
            <p:ph type="sldNum" sz="quarter" idx="12"/>
          </p:nvPr>
        </p:nvSpPr>
        <p:spPr>
          <a:ln/>
        </p:spPr>
        <p:txBody>
          <a:bodyPr/>
          <a:lstStyle>
            <a:lvl1pPr>
              <a:defRPr/>
            </a:lvl1pPr>
          </a:lstStyle>
          <a:p>
            <a:pPr>
              <a:defRPr/>
            </a:pPr>
            <a:fld id="{C32B5BD9-F0EA-477D-90C4-7FF087A4704D}" type="slidenum">
              <a:rPr lang="en-US" altLang="en-US"/>
              <a:pPr>
                <a:defRPr/>
              </a:pPr>
              <a:t>‹#›</a:t>
            </a:fld>
            <a:endParaRPr lang="en-US" altLang="en-US"/>
          </a:p>
        </p:txBody>
      </p:sp>
    </p:spTree>
    <p:extLst>
      <p:ext uri="{BB962C8B-B14F-4D97-AF65-F5344CB8AC3E}">
        <p14:creationId xmlns:p14="http://schemas.microsoft.com/office/powerpoint/2010/main" val="385674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AF82CC-8975-493B-A45A-B187E2A6E3F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0AC3704-374E-476F-9D9C-391CD46EF7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99C32E5-03FA-46FE-B9DF-204FBC21E7FD}"/>
              </a:ext>
            </a:extLst>
          </p:cNvPr>
          <p:cNvSpPr>
            <a:spLocks noGrp="1" noChangeArrowheads="1"/>
          </p:cNvSpPr>
          <p:nvPr>
            <p:ph type="sldNum" sz="quarter" idx="12"/>
          </p:nvPr>
        </p:nvSpPr>
        <p:spPr>
          <a:ln/>
        </p:spPr>
        <p:txBody>
          <a:bodyPr/>
          <a:lstStyle>
            <a:lvl1pPr>
              <a:defRPr/>
            </a:lvl1pPr>
          </a:lstStyle>
          <a:p>
            <a:pPr>
              <a:defRPr/>
            </a:pPr>
            <a:fld id="{DFAF56A1-1D67-4EA4-BC25-E91D67AAF567}" type="slidenum">
              <a:rPr lang="en-US" altLang="en-US"/>
              <a:pPr>
                <a:defRPr/>
              </a:pPr>
              <a:t>‹#›</a:t>
            </a:fld>
            <a:endParaRPr lang="en-US" altLang="en-US"/>
          </a:p>
        </p:txBody>
      </p:sp>
    </p:spTree>
    <p:extLst>
      <p:ext uri="{BB962C8B-B14F-4D97-AF65-F5344CB8AC3E}">
        <p14:creationId xmlns:p14="http://schemas.microsoft.com/office/powerpoint/2010/main" val="36517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0E5BC58-03A0-4E1C-8F76-A4467FF4B5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F370865-5E4A-44F3-849F-479A3CA649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5607C04-8A16-4180-8FFC-50B65F4863B0}"/>
              </a:ext>
            </a:extLst>
          </p:cNvPr>
          <p:cNvSpPr>
            <a:spLocks noGrp="1" noChangeArrowheads="1"/>
          </p:cNvSpPr>
          <p:nvPr>
            <p:ph type="sldNum" sz="quarter" idx="12"/>
          </p:nvPr>
        </p:nvSpPr>
        <p:spPr>
          <a:ln/>
        </p:spPr>
        <p:txBody>
          <a:bodyPr/>
          <a:lstStyle>
            <a:lvl1pPr>
              <a:defRPr/>
            </a:lvl1pPr>
          </a:lstStyle>
          <a:p>
            <a:pPr>
              <a:defRPr/>
            </a:pPr>
            <a:fld id="{FE0C3000-9D5F-4353-AB3B-CDDCE260DC98}" type="slidenum">
              <a:rPr lang="en-US" altLang="en-US"/>
              <a:pPr>
                <a:defRPr/>
              </a:pPr>
              <a:t>‹#›</a:t>
            </a:fld>
            <a:endParaRPr lang="en-US" altLang="en-US"/>
          </a:p>
        </p:txBody>
      </p:sp>
    </p:spTree>
    <p:extLst>
      <p:ext uri="{BB962C8B-B14F-4D97-AF65-F5344CB8AC3E}">
        <p14:creationId xmlns:p14="http://schemas.microsoft.com/office/powerpoint/2010/main" val="56687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E1A289-03A9-4937-BA66-0C8BDDDCB1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4161D90-E967-4D50-B923-2097094B1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310EB1-9828-4AB3-A2BD-8878D25323E1}"/>
              </a:ext>
            </a:extLst>
          </p:cNvPr>
          <p:cNvSpPr>
            <a:spLocks noGrp="1" noChangeArrowheads="1"/>
          </p:cNvSpPr>
          <p:nvPr>
            <p:ph type="sldNum" sz="quarter" idx="12"/>
          </p:nvPr>
        </p:nvSpPr>
        <p:spPr>
          <a:ln/>
        </p:spPr>
        <p:txBody>
          <a:bodyPr/>
          <a:lstStyle>
            <a:lvl1pPr>
              <a:defRPr/>
            </a:lvl1pPr>
          </a:lstStyle>
          <a:p>
            <a:pPr>
              <a:defRPr/>
            </a:pPr>
            <a:fld id="{0F68B9CB-2748-471D-B0E9-2CB54FBF12E7}" type="slidenum">
              <a:rPr lang="en-US" altLang="en-US"/>
              <a:pPr>
                <a:defRPr/>
              </a:pPr>
              <a:t>‹#›</a:t>
            </a:fld>
            <a:endParaRPr lang="en-US" altLang="en-US"/>
          </a:p>
        </p:txBody>
      </p:sp>
    </p:spTree>
    <p:extLst>
      <p:ext uri="{BB962C8B-B14F-4D97-AF65-F5344CB8AC3E}">
        <p14:creationId xmlns:p14="http://schemas.microsoft.com/office/powerpoint/2010/main" val="386268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5D6D2-EEA5-49D3-8D2B-5C7ED648D5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BB07CC-70C0-408C-B763-472A9C6C1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54657A-912B-4D70-848E-4F18168FFE0D}"/>
              </a:ext>
            </a:extLst>
          </p:cNvPr>
          <p:cNvSpPr>
            <a:spLocks noGrp="1" noChangeArrowheads="1"/>
          </p:cNvSpPr>
          <p:nvPr>
            <p:ph type="sldNum" sz="quarter" idx="12"/>
          </p:nvPr>
        </p:nvSpPr>
        <p:spPr>
          <a:ln/>
        </p:spPr>
        <p:txBody>
          <a:bodyPr/>
          <a:lstStyle>
            <a:lvl1pPr>
              <a:defRPr/>
            </a:lvl1pPr>
          </a:lstStyle>
          <a:p>
            <a:pPr>
              <a:defRPr/>
            </a:pPr>
            <a:fld id="{C6986113-4D96-4D5B-A2BA-72DB5A1705F6}" type="slidenum">
              <a:rPr lang="en-US" altLang="en-US"/>
              <a:pPr>
                <a:defRPr/>
              </a:pPr>
              <a:t>‹#›</a:t>
            </a:fld>
            <a:endParaRPr lang="en-US" altLang="en-US"/>
          </a:p>
        </p:txBody>
      </p:sp>
    </p:spTree>
    <p:extLst>
      <p:ext uri="{BB962C8B-B14F-4D97-AF65-F5344CB8AC3E}">
        <p14:creationId xmlns:p14="http://schemas.microsoft.com/office/powerpoint/2010/main" val="134192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B61FF2-EA6A-40C3-9958-4B8B85DD39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2EFDB7-3C38-4CD1-8829-F024A2F56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BCC3CA-9358-49A8-9727-876AE24D58B7}"/>
              </a:ext>
            </a:extLst>
          </p:cNvPr>
          <p:cNvSpPr>
            <a:spLocks noGrp="1" noChangeArrowheads="1"/>
          </p:cNvSpPr>
          <p:nvPr>
            <p:ph type="sldNum" sz="quarter" idx="12"/>
          </p:nvPr>
        </p:nvSpPr>
        <p:spPr>
          <a:ln/>
        </p:spPr>
        <p:txBody>
          <a:bodyPr/>
          <a:lstStyle>
            <a:lvl1pPr>
              <a:defRPr/>
            </a:lvl1pPr>
          </a:lstStyle>
          <a:p>
            <a:pPr>
              <a:defRPr/>
            </a:pPr>
            <a:fld id="{CFC4F380-978C-4050-886D-34264DF8A846}" type="slidenum">
              <a:rPr lang="en-US" altLang="en-US"/>
              <a:pPr>
                <a:defRPr/>
              </a:pPr>
              <a:t>‹#›</a:t>
            </a:fld>
            <a:endParaRPr lang="en-US" altLang="en-US"/>
          </a:p>
        </p:txBody>
      </p:sp>
    </p:spTree>
    <p:extLst>
      <p:ext uri="{BB962C8B-B14F-4D97-AF65-F5344CB8AC3E}">
        <p14:creationId xmlns:p14="http://schemas.microsoft.com/office/powerpoint/2010/main" val="301629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C6BEF9-CA19-4521-8046-7C9B6845C40F}"/>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2F3DF0-B7A7-4E02-814D-17BC43D6C945}"/>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a:extLst>
              <a:ext uri="{FF2B5EF4-FFF2-40B4-BE49-F238E27FC236}">
                <a16:creationId xmlns:a16="http://schemas.microsoft.com/office/drawing/2014/main" id="{689F340A-A03B-42EA-9617-EA04F9917FA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endParaRPr lang="en-US"/>
          </a:p>
        </p:txBody>
      </p:sp>
      <p:sp>
        <p:nvSpPr>
          <p:cNvPr id="195589" name="Rectangle 5">
            <a:extLst>
              <a:ext uri="{FF2B5EF4-FFF2-40B4-BE49-F238E27FC236}">
                <a16:creationId xmlns:a16="http://schemas.microsoft.com/office/drawing/2014/main" id="{E43FDDD3-B2C0-4D51-96FA-550CF02F155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p>
        </p:txBody>
      </p:sp>
      <p:sp>
        <p:nvSpPr>
          <p:cNvPr id="195590" name="Rectangle 6">
            <a:extLst>
              <a:ext uri="{FF2B5EF4-FFF2-40B4-BE49-F238E27FC236}">
                <a16:creationId xmlns:a16="http://schemas.microsoft.com/office/drawing/2014/main" id="{2D78653C-D3C4-4E22-8859-344E145F3352}"/>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AC8716F-A180-4AE5-B2BC-AF59E4CD97CE}" type="slidenum">
              <a:rPr lang="en-US" altLang="en-US"/>
              <a:pPr>
                <a:defRPr/>
              </a:pPr>
              <a:t>‹#›</a:t>
            </a:fld>
            <a:endParaRPr lang="en-US" altLang="en-US"/>
          </a:p>
        </p:txBody>
      </p:sp>
      <p:sp>
        <p:nvSpPr>
          <p:cNvPr id="1031" name="Rectangle 7">
            <a:extLst>
              <a:ext uri="{FF2B5EF4-FFF2-40B4-BE49-F238E27FC236}">
                <a16:creationId xmlns:a16="http://schemas.microsoft.com/office/drawing/2014/main" id="{984DAA90-5496-42C4-AEB8-D4C6234AA123}"/>
              </a:ext>
            </a:extLst>
          </p:cNvPr>
          <p:cNvSpPr>
            <a:spLocks noChangeArrowheads="1"/>
          </p:cNvSpPr>
          <p:nvPr/>
        </p:nvSpPr>
        <p:spPr bwMode="auto">
          <a:xfrm>
            <a:off x="0" y="0"/>
            <a:ext cx="228600" cy="2286000"/>
          </a:xfrm>
          <a:prstGeom prst="rect">
            <a:avLst/>
          </a:prstGeom>
          <a:solidFill>
            <a:schemeClr val="bg2"/>
          </a:solidFill>
          <a:ln>
            <a:noFill/>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z="2400">
              <a:latin typeface="Times New Roman" pitchFamily="18" charset="0"/>
            </a:endParaRPr>
          </a:p>
        </p:txBody>
      </p:sp>
      <p:sp>
        <p:nvSpPr>
          <p:cNvPr id="1032" name="Line 8">
            <a:extLst>
              <a:ext uri="{FF2B5EF4-FFF2-40B4-BE49-F238E27FC236}">
                <a16:creationId xmlns:a16="http://schemas.microsoft.com/office/drawing/2014/main" id="{9F6DF369-57D5-4549-AE92-3E20BE8D38D4}"/>
              </a:ext>
            </a:extLst>
          </p:cNvPr>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a:extLst>
              <a:ext uri="{FF2B5EF4-FFF2-40B4-BE49-F238E27FC236}">
                <a16:creationId xmlns:a16="http://schemas.microsoft.com/office/drawing/2014/main" id="{6F675FD2-8DBB-49F1-A1EE-B5EB3225932B}"/>
              </a:ext>
            </a:extLst>
          </p:cNvPr>
          <p:cNvSpPr>
            <a:spLocks noChangeArrowheads="1"/>
          </p:cNvSpPr>
          <p:nvPr/>
        </p:nvSpPr>
        <p:spPr bwMode="auto">
          <a:xfrm>
            <a:off x="0" y="2286000"/>
            <a:ext cx="228600" cy="2286000"/>
          </a:xfrm>
          <a:prstGeom prst="rect">
            <a:avLst/>
          </a:prstGeom>
          <a:solidFill>
            <a:schemeClr val="accent2"/>
          </a:solidFill>
          <a:ln>
            <a:noFill/>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z="2400">
              <a:latin typeface="Times New Roman" pitchFamily="18" charset="0"/>
            </a:endParaRPr>
          </a:p>
        </p:txBody>
      </p:sp>
      <p:sp>
        <p:nvSpPr>
          <p:cNvPr id="1034" name="Rectangle 10">
            <a:extLst>
              <a:ext uri="{FF2B5EF4-FFF2-40B4-BE49-F238E27FC236}">
                <a16:creationId xmlns:a16="http://schemas.microsoft.com/office/drawing/2014/main" id="{6849830B-90E9-48BC-959D-6FA8E3A15C2D}"/>
              </a:ext>
            </a:extLst>
          </p:cNvPr>
          <p:cNvSpPr>
            <a:spLocks noChangeArrowheads="1"/>
          </p:cNvSpPr>
          <p:nvPr/>
        </p:nvSpPr>
        <p:spPr bwMode="auto">
          <a:xfrm>
            <a:off x="0" y="4572000"/>
            <a:ext cx="228600" cy="2286000"/>
          </a:xfrm>
          <a:prstGeom prst="rect">
            <a:avLst/>
          </a:prstGeom>
          <a:solidFill>
            <a:schemeClr val="tx2"/>
          </a:solidFill>
          <a:ln>
            <a:noFill/>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58"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hos.ifas.ufl.edu/media/hosifasufledu/documents/pdf/program-of-study.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gradadvance.graduateschool.ufl.edu/planning-resources/id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radadvance.graduateschool.ufl.edu/media/gradadvancegraduateschoolufledu/pdf-files/Years-2-4--IDP-Template-rev-3_11_2025.docx" TargetMode="External"/><Relationship Id="rId2" Type="http://schemas.openxmlformats.org/officeDocument/2006/relationships/hyperlink" Target="https://gradadvance.graduateschool.ufl.edu/media/gradadvancegraduateschoolufledu/pdf-files/Year-1-IDP-Template-rev-03_11_2025.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os.ifas.ufl.edu/media/hosifasufledu/documents/pdf/HOS-Graduate-Procedures-and-Regulation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adcatalog.ufl.edu/graduate/calendar/" TargetMode="External"/><Relationship Id="rId2" Type="http://schemas.openxmlformats.org/officeDocument/2006/relationships/hyperlink" Target="https://catalog.ufl.edu/UGRD/dates-deadlines/2025-2026/#fall25text" TargetMode="External"/><Relationship Id="rId1" Type="http://schemas.openxmlformats.org/officeDocument/2006/relationships/slideLayout" Target="../slideLayouts/slideLayout2.xml"/><Relationship Id="rId4" Type="http://schemas.openxmlformats.org/officeDocument/2006/relationships/hyperlink" Target="https://www.fa.ufl.edu/directives/critical-dat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ufl.edu/directives/critical-da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fa.ufl.edu/bursar/current-students/paymen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usinessservices.ufl.edu/services/gator-1-card/"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parking.ufl.edu/" TargetMode="External"/><Relationship Id="rId7" Type="http://schemas.openxmlformats.org/officeDocument/2006/relationships/hyperlink" Target="https://taps.ufl.edu/alternative-transportation/r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iderts.app/map" TargetMode="External"/><Relationship Id="rId5" Type="http://schemas.openxmlformats.org/officeDocument/2006/relationships/hyperlink" Target="http://www.go-rts.com/" TargetMode="External"/><Relationship Id="rId4" Type="http://schemas.openxmlformats.org/officeDocument/2006/relationships/hyperlink" Target="https://taps.ufl.edu/parking-info/parking-ma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perience.arcgis.com/experience/d63e27b544e141edbd496b01ef70cb1a/" TargetMode="External"/><Relationship Id="rId2" Type="http://schemas.openxmlformats.org/officeDocument/2006/relationships/hyperlink" Target="https://taps.ufl.edu/alternative-transportation/sn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e.uf.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hyperlink" Target="https://one.uf.edu/so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28A6ED0-EFCD-4B48-B651-B6B5E6006332}"/>
              </a:ext>
            </a:extLst>
          </p:cNvPr>
          <p:cNvSpPr>
            <a:spLocks noGrp="1" noChangeArrowheads="1"/>
          </p:cNvSpPr>
          <p:nvPr>
            <p:ph type="title"/>
          </p:nvPr>
        </p:nvSpPr>
        <p:spPr>
          <a:xfrm>
            <a:off x="457200" y="385763"/>
            <a:ext cx="8229600" cy="652462"/>
          </a:xfrm>
        </p:spPr>
        <p:txBody>
          <a:bodyPr/>
          <a:lstStyle/>
          <a:p>
            <a:pPr eaLnBrk="1" hangingPunct="1"/>
            <a:r>
              <a:rPr lang="en-US" altLang="en-US"/>
              <a:t>Welcome!</a:t>
            </a:r>
          </a:p>
        </p:txBody>
      </p:sp>
      <p:sp>
        <p:nvSpPr>
          <p:cNvPr id="5123" name="Rectangle 3">
            <a:extLst>
              <a:ext uri="{FF2B5EF4-FFF2-40B4-BE49-F238E27FC236}">
                <a16:creationId xmlns:a16="http://schemas.microsoft.com/office/drawing/2014/main" id="{D3067F36-E583-4D41-8166-7A9AC0ADDF65}"/>
              </a:ext>
            </a:extLst>
          </p:cNvPr>
          <p:cNvSpPr>
            <a:spLocks noGrp="1" noChangeArrowheads="1"/>
          </p:cNvSpPr>
          <p:nvPr>
            <p:ph type="body" idx="1"/>
          </p:nvPr>
        </p:nvSpPr>
        <p:spPr>
          <a:xfrm>
            <a:off x="685800" y="1447800"/>
            <a:ext cx="8229600" cy="4343400"/>
          </a:xfrm>
        </p:spPr>
        <p:txBody>
          <a:bodyPr/>
          <a:lstStyle/>
          <a:p>
            <a:pPr eaLnBrk="1" hangingPunct="1">
              <a:lnSpc>
                <a:spcPct val="90000"/>
              </a:lnSpc>
            </a:pPr>
            <a:r>
              <a:rPr lang="en-US" altLang="en-US" sz="2400" dirty="0"/>
              <a:t>Introductions</a:t>
            </a:r>
          </a:p>
          <a:p>
            <a:pPr eaLnBrk="1" hangingPunct="1">
              <a:lnSpc>
                <a:spcPct val="90000"/>
              </a:lnSpc>
            </a:pPr>
            <a:r>
              <a:rPr lang="en-US" altLang="en-US" sz="2400" dirty="0"/>
              <a:t>Welcome from our Graduate Coordinator-Dr. Eduardo Vallejos</a:t>
            </a:r>
          </a:p>
          <a:p>
            <a:pPr eaLnBrk="1" hangingPunct="1">
              <a:lnSpc>
                <a:spcPct val="90000"/>
              </a:lnSpc>
            </a:pPr>
            <a:r>
              <a:rPr lang="en-US" altLang="en-US" sz="2400" dirty="0"/>
              <a:t>Computer Information-Dennis Brown</a:t>
            </a:r>
          </a:p>
          <a:p>
            <a:pPr eaLnBrk="1" hangingPunct="1">
              <a:lnSpc>
                <a:spcPct val="90000"/>
              </a:lnSpc>
            </a:pPr>
            <a:r>
              <a:rPr lang="en-US" altLang="en-US" sz="2400" dirty="0"/>
              <a:t>The Counseling and wellness Center </a:t>
            </a:r>
          </a:p>
          <a:p>
            <a:pPr eaLnBrk="1" hangingPunct="1">
              <a:lnSpc>
                <a:spcPct val="90000"/>
              </a:lnSpc>
            </a:pPr>
            <a:r>
              <a:rPr lang="en-US" altLang="en-US" sz="2400" dirty="0"/>
              <a:t>Graduate Assistants United</a:t>
            </a:r>
          </a:p>
          <a:p>
            <a:pPr eaLnBrk="1" hangingPunct="1">
              <a:lnSpc>
                <a:spcPct val="90000"/>
              </a:lnSpc>
            </a:pPr>
            <a:r>
              <a:rPr lang="en-US" altLang="en-US" sz="2400" dirty="0"/>
              <a:t>The Gator Citrus Club</a:t>
            </a:r>
          </a:p>
          <a:p>
            <a:pPr eaLnBrk="1" hangingPunct="1">
              <a:lnSpc>
                <a:spcPct val="90000"/>
              </a:lnSpc>
            </a:pPr>
            <a:r>
              <a:rPr lang="en-US" altLang="en-US" sz="2400" dirty="0"/>
              <a:t>Important information-Curtis Smyder</a:t>
            </a:r>
          </a:p>
        </p:txBody>
      </p:sp>
      <p:pic>
        <p:nvPicPr>
          <p:cNvPr id="5124" name="Picture 4" descr="Albert_Alberta">
            <a:extLst>
              <a:ext uri="{FF2B5EF4-FFF2-40B4-BE49-F238E27FC236}">
                <a16:creationId xmlns:a16="http://schemas.microsoft.com/office/drawing/2014/main" id="{CA404E3E-91EE-45C3-808C-E80FB401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5605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8E8729-5982-8DF3-82BC-D9644D1CBF72}"/>
              </a:ext>
            </a:extLst>
          </p:cNvPr>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6105D9-D95E-42CE-B30C-5897030F3BD1}"/>
              </a:ext>
            </a:extLst>
          </p:cNvPr>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7BA6B6F-BF4C-474F-BB1E-E5BCD0DFB48E}"/>
              </a:ext>
            </a:extLst>
          </p:cNvPr>
          <p:cNvSpPr>
            <a:spLocks noGrp="1" noChangeArrowheads="1"/>
          </p:cNvSpPr>
          <p:nvPr>
            <p:ph type="title"/>
          </p:nvPr>
        </p:nvSpPr>
        <p:spPr/>
        <p:txBody>
          <a:bodyPr/>
          <a:lstStyle/>
          <a:p>
            <a:pPr eaLnBrk="1" hangingPunct="1"/>
            <a:r>
              <a:rPr lang="en-US" altLang="en-US"/>
              <a:t>Registration</a:t>
            </a:r>
          </a:p>
        </p:txBody>
      </p:sp>
      <p:sp>
        <p:nvSpPr>
          <p:cNvPr id="22531" name="Rectangle 3">
            <a:extLst>
              <a:ext uri="{FF2B5EF4-FFF2-40B4-BE49-F238E27FC236}">
                <a16:creationId xmlns:a16="http://schemas.microsoft.com/office/drawing/2014/main" id="{CFEA9F61-9F1C-44D3-BDB0-9B92AF39AAF0}"/>
              </a:ext>
            </a:extLst>
          </p:cNvPr>
          <p:cNvSpPr>
            <a:spLocks noGrp="1" noChangeArrowheads="1"/>
          </p:cNvSpPr>
          <p:nvPr>
            <p:ph type="body" idx="1"/>
          </p:nvPr>
        </p:nvSpPr>
        <p:spPr>
          <a:xfrm>
            <a:off x="685800" y="1828800"/>
            <a:ext cx="7696200" cy="3886200"/>
          </a:xfrm>
        </p:spPr>
        <p:txBody>
          <a:bodyPr/>
          <a:lstStyle/>
          <a:p>
            <a:pPr eaLnBrk="1" hangingPunct="1">
              <a:lnSpc>
                <a:spcPct val="90000"/>
              </a:lnSpc>
            </a:pPr>
            <a:r>
              <a:rPr lang="en-US" altLang="en-US" sz="2400"/>
              <a:t>How it works</a:t>
            </a:r>
          </a:p>
          <a:p>
            <a:pPr lvl="1" eaLnBrk="1" hangingPunct="1">
              <a:lnSpc>
                <a:spcPct val="90000"/>
              </a:lnSpc>
            </a:pPr>
            <a:r>
              <a:rPr lang="en-US" altLang="en-US"/>
              <a:t>Course Numbers</a:t>
            </a:r>
          </a:p>
          <a:p>
            <a:pPr lvl="1" eaLnBrk="1" hangingPunct="1">
              <a:lnSpc>
                <a:spcPct val="90000"/>
              </a:lnSpc>
            </a:pPr>
            <a:r>
              <a:rPr lang="en-US" altLang="en-US"/>
              <a:t>Section Numbers</a:t>
            </a:r>
          </a:p>
          <a:p>
            <a:pPr eaLnBrk="1" hangingPunct="1">
              <a:lnSpc>
                <a:spcPct val="90000"/>
              </a:lnSpc>
            </a:pPr>
            <a:r>
              <a:rPr lang="en-US" altLang="en-US" sz="2400"/>
              <a:t>What I do</a:t>
            </a:r>
            <a:r>
              <a:rPr lang="en-US" altLang="en-US"/>
              <a:t>	</a:t>
            </a:r>
          </a:p>
          <a:p>
            <a:pPr lvl="1" eaLnBrk="1" hangingPunct="1">
              <a:lnSpc>
                <a:spcPct val="90000"/>
              </a:lnSpc>
            </a:pPr>
            <a:r>
              <a:rPr lang="en-US" altLang="en-US"/>
              <a:t>Departmentally controlled courses</a:t>
            </a:r>
          </a:p>
          <a:p>
            <a:pPr lvl="1" eaLnBrk="1" hangingPunct="1">
              <a:lnSpc>
                <a:spcPct val="90000"/>
              </a:lnSpc>
            </a:pPr>
            <a:r>
              <a:rPr lang="en-US" altLang="en-US"/>
              <a:t>i.e. research hours, special topics, independent study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F99D1-9150-C1F7-536D-36E91D655B6A}"/>
              </a:ext>
            </a:extLst>
          </p:cNvPr>
          <p:cNvPicPr>
            <a:picLocks noChangeAspect="1"/>
          </p:cNvPicPr>
          <p:nvPr/>
        </p:nvPicPr>
        <p:blipFill>
          <a:blip r:embed="rId2"/>
          <a:stretch>
            <a:fillRect/>
          </a:stretch>
        </p:blipFill>
        <p:spPr>
          <a:xfrm>
            <a:off x="0" y="0"/>
            <a:ext cx="9144000" cy="6857999"/>
          </a:xfrm>
          <a:prstGeom prst="rect">
            <a:avLst/>
          </a:prstGeom>
        </p:spPr>
      </p:pic>
      <p:cxnSp>
        <p:nvCxnSpPr>
          <p:cNvPr id="24579" name="Straight Arrow Connector 5">
            <a:extLst>
              <a:ext uri="{FF2B5EF4-FFF2-40B4-BE49-F238E27FC236}">
                <a16:creationId xmlns:a16="http://schemas.microsoft.com/office/drawing/2014/main" id="{8072CFB2-6048-43E4-94A3-AD891C630B22}"/>
              </a:ext>
            </a:extLst>
          </p:cNvPr>
          <p:cNvCxnSpPr>
            <a:cxnSpLocks noChangeShapeType="1"/>
          </p:cNvCxnSpPr>
          <p:nvPr/>
        </p:nvCxnSpPr>
        <p:spPr bwMode="auto">
          <a:xfrm flipH="1" flipV="1">
            <a:off x="2007910" y="4139861"/>
            <a:ext cx="5187007" cy="2156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0" name="Rectangle 3">
            <a:extLst>
              <a:ext uri="{FF2B5EF4-FFF2-40B4-BE49-F238E27FC236}">
                <a16:creationId xmlns:a16="http://schemas.microsoft.com/office/drawing/2014/main" id="{7E20F305-FE6C-4E86-884B-E9AFECC83246}"/>
              </a:ext>
            </a:extLst>
          </p:cNvPr>
          <p:cNvSpPr>
            <a:spLocks noChangeArrowheads="1"/>
          </p:cNvSpPr>
          <p:nvPr/>
        </p:nvSpPr>
        <p:spPr bwMode="auto">
          <a:xfrm>
            <a:off x="7230584" y="1467828"/>
            <a:ext cx="1524000" cy="823913"/>
          </a:xfrm>
          <a:prstGeom prst="rect">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en-US" sz="1000"/>
              <a:t>Course Number </a:t>
            </a:r>
          </a:p>
        </p:txBody>
      </p:sp>
      <p:sp>
        <p:nvSpPr>
          <p:cNvPr id="24581" name="Rectangle 9">
            <a:extLst>
              <a:ext uri="{FF2B5EF4-FFF2-40B4-BE49-F238E27FC236}">
                <a16:creationId xmlns:a16="http://schemas.microsoft.com/office/drawing/2014/main" id="{A11DD2A6-268E-42EA-8D6A-05D35767154D}"/>
              </a:ext>
            </a:extLst>
          </p:cNvPr>
          <p:cNvSpPr>
            <a:spLocks noChangeArrowheads="1"/>
          </p:cNvSpPr>
          <p:nvPr/>
        </p:nvSpPr>
        <p:spPr bwMode="auto">
          <a:xfrm>
            <a:off x="7353300" y="700052"/>
            <a:ext cx="1524000" cy="472540"/>
          </a:xfrm>
          <a:prstGeom prst="rect">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en-US" sz="1000"/>
              <a:t>Course Title</a:t>
            </a:r>
          </a:p>
        </p:txBody>
      </p:sp>
      <p:cxnSp>
        <p:nvCxnSpPr>
          <p:cNvPr id="24582" name="Straight Arrow Connector 11">
            <a:extLst>
              <a:ext uri="{FF2B5EF4-FFF2-40B4-BE49-F238E27FC236}">
                <a16:creationId xmlns:a16="http://schemas.microsoft.com/office/drawing/2014/main" id="{F0389CB2-604F-4C03-B1C7-D59DA8EC0402}"/>
              </a:ext>
            </a:extLst>
          </p:cNvPr>
          <p:cNvCxnSpPr>
            <a:cxnSpLocks noChangeShapeType="1"/>
          </p:cNvCxnSpPr>
          <p:nvPr/>
        </p:nvCxnSpPr>
        <p:spPr bwMode="auto">
          <a:xfrm flipH="1" flipV="1">
            <a:off x="756017" y="292414"/>
            <a:ext cx="6438900" cy="165707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3" name="Rectangle 16">
            <a:extLst>
              <a:ext uri="{FF2B5EF4-FFF2-40B4-BE49-F238E27FC236}">
                <a16:creationId xmlns:a16="http://schemas.microsoft.com/office/drawing/2014/main" id="{478D5E3E-AA5C-45CD-8E6E-D7C4D04D55AA}"/>
              </a:ext>
            </a:extLst>
          </p:cNvPr>
          <p:cNvSpPr>
            <a:spLocks noChangeArrowheads="1"/>
          </p:cNvSpPr>
          <p:nvPr/>
        </p:nvSpPr>
        <p:spPr bwMode="auto">
          <a:xfrm>
            <a:off x="7230584" y="2666805"/>
            <a:ext cx="1600200" cy="1176337"/>
          </a:xfrm>
          <a:prstGeom prst="rect">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en-US" sz="1000" dirty="0"/>
              <a:t>Note section # is Dept. Controlled</a:t>
            </a:r>
            <a:r>
              <a:rPr lang="en-US" altLang="en-US" sz="1800" dirty="0"/>
              <a:t>	</a:t>
            </a:r>
          </a:p>
        </p:txBody>
      </p:sp>
      <p:cxnSp>
        <p:nvCxnSpPr>
          <p:cNvPr id="24584" name="Straight Arrow Connector 18">
            <a:extLst>
              <a:ext uri="{FF2B5EF4-FFF2-40B4-BE49-F238E27FC236}">
                <a16:creationId xmlns:a16="http://schemas.microsoft.com/office/drawing/2014/main" id="{D90D6FAD-A5A5-4B84-822F-2B9E0873B2C7}"/>
              </a:ext>
            </a:extLst>
          </p:cNvPr>
          <p:cNvCxnSpPr>
            <a:cxnSpLocks noChangeShapeType="1"/>
          </p:cNvCxnSpPr>
          <p:nvPr/>
        </p:nvCxnSpPr>
        <p:spPr bwMode="auto">
          <a:xfrm flipH="1" flipV="1">
            <a:off x="2441390" y="1337204"/>
            <a:ext cx="4492810" cy="155839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5" name="Rectangle 16">
            <a:extLst>
              <a:ext uri="{FF2B5EF4-FFF2-40B4-BE49-F238E27FC236}">
                <a16:creationId xmlns:a16="http://schemas.microsoft.com/office/drawing/2014/main" id="{6A45A2AD-366C-4197-86EB-99AB6F468FD1}"/>
              </a:ext>
            </a:extLst>
          </p:cNvPr>
          <p:cNvSpPr>
            <a:spLocks noChangeArrowheads="1"/>
          </p:cNvSpPr>
          <p:nvPr/>
        </p:nvSpPr>
        <p:spPr bwMode="auto">
          <a:xfrm>
            <a:off x="7230584" y="4175354"/>
            <a:ext cx="1600200" cy="360363"/>
          </a:xfrm>
          <a:prstGeom prst="rect">
            <a:avLst/>
          </a:prstGeom>
          <a:solidFill>
            <a:schemeClr val="accent1"/>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en-US" sz="1000" dirty="0"/>
              <a:t>Class number</a:t>
            </a:r>
            <a:endParaRPr lang="en-US" altLang="en-US" sz="1800" dirty="0"/>
          </a:p>
        </p:txBody>
      </p:sp>
      <p:cxnSp>
        <p:nvCxnSpPr>
          <p:cNvPr id="24586" name="Straight Arrow Connector 18">
            <a:extLst>
              <a:ext uri="{FF2B5EF4-FFF2-40B4-BE49-F238E27FC236}">
                <a16:creationId xmlns:a16="http://schemas.microsoft.com/office/drawing/2014/main" id="{97DF7761-B0AC-4E54-B7AC-A3397BC4470A}"/>
              </a:ext>
            </a:extLst>
          </p:cNvPr>
          <p:cNvCxnSpPr>
            <a:cxnSpLocks noChangeShapeType="1"/>
          </p:cNvCxnSpPr>
          <p:nvPr/>
        </p:nvCxnSpPr>
        <p:spPr bwMode="auto">
          <a:xfrm flipH="1" flipV="1">
            <a:off x="2546717" y="184912"/>
            <a:ext cx="4648200" cy="8470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40DAAED-1440-4DC4-9F2F-B417C08B76FC}"/>
              </a:ext>
            </a:extLst>
          </p:cNvPr>
          <p:cNvSpPr>
            <a:spLocks noGrp="1" noChangeArrowheads="1"/>
          </p:cNvSpPr>
          <p:nvPr>
            <p:ph type="title"/>
          </p:nvPr>
        </p:nvSpPr>
        <p:spPr>
          <a:xfrm>
            <a:off x="457200" y="385763"/>
            <a:ext cx="8229600" cy="652462"/>
          </a:xfrm>
        </p:spPr>
        <p:txBody>
          <a:bodyPr/>
          <a:lstStyle/>
          <a:p>
            <a:pPr eaLnBrk="1" hangingPunct="1"/>
            <a:r>
              <a:rPr lang="en-US" altLang="en-US"/>
              <a:t>Registration, cont’d</a:t>
            </a:r>
          </a:p>
        </p:txBody>
      </p:sp>
      <p:sp>
        <p:nvSpPr>
          <p:cNvPr id="25603" name="Rectangle 3">
            <a:extLst>
              <a:ext uri="{FF2B5EF4-FFF2-40B4-BE49-F238E27FC236}">
                <a16:creationId xmlns:a16="http://schemas.microsoft.com/office/drawing/2014/main" id="{5A753287-A056-4E05-97EE-EF59D4CAE73F}"/>
              </a:ext>
            </a:extLst>
          </p:cNvPr>
          <p:cNvSpPr>
            <a:spLocks noGrp="1" noChangeArrowheads="1"/>
          </p:cNvSpPr>
          <p:nvPr>
            <p:ph type="body" idx="1"/>
          </p:nvPr>
        </p:nvSpPr>
        <p:spPr>
          <a:xfrm>
            <a:off x="762000" y="1600200"/>
            <a:ext cx="7696200" cy="4267200"/>
          </a:xfrm>
        </p:spPr>
        <p:txBody>
          <a:bodyPr/>
          <a:lstStyle/>
          <a:p>
            <a:pPr eaLnBrk="1" hangingPunct="1"/>
            <a:r>
              <a:rPr lang="en-US" altLang="en-US" sz="2400"/>
              <a:t>Credit requirements</a:t>
            </a:r>
          </a:p>
          <a:p>
            <a:pPr lvl="1" eaLnBrk="1" hangingPunct="1"/>
            <a:r>
              <a:rPr lang="en-US" altLang="en-US"/>
              <a:t>Assistantship:</a:t>
            </a:r>
          </a:p>
          <a:p>
            <a:pPr lvl="2" eaLnBrk="1" hangingPunct="1"/>
            <a:r>
              <a:rPr lang="en-US" altLang="en-US" sz="2400"/>
              <a:t>9 credits Fall and Spring</a:t>
            </a:r>
          </a:p>
          <a:p>
            <a:pPr lvl="2" eaLnBrk="1" hangingPunct="1"/>
            <a:r>
              <a:rPr lang="en-US" altLang="en-US" sz="2400"/>
              <a:t>6 credits Summer</a:t>
            </a:r>
          </a:p>
          <a:p>
            <a:pPr eaLnBrk="1" hangingPunct="1"/>
            <a:r>
              <a:rPr lang="en-US" altLang="en-US" sz="2400"/>
              <a:t>Course selection</a:t>
            </a:r>
          </a:p>
          <a:p>
            <a:pPr lvl="1" eaLnBrk="1" hangingPunct="1"/>
            <a:r>
              <a:rPr lang="en-US" altLang="en-US"/>
              <a:t>Advisor</a:t>
            </a:r>
          </a:p>
          <a:p>
            <a:pPr lvl="1" eaLnBrk="1" hangingPunct="1"/>
            <a:r>
              <a:rPr lang="en-US" altLang="en-US"/>
              <a:t>Committee</a:t>
            </a:r>
          </a:p>
          <a:p>
            <a:pPr lvl="1" eaLnBrk="1" hangingPunct="1"/>
            <a:r>
              <a:rPr lang="en-US" altLang="en-US"/>
              <a:t>Graduate Coordinator</a:t>
            </a:r>
          </a:p>
          <a:p>
            <a:pPr lvl="1" eaLnBrk="1" hangingPunct="1">
              <a:buFont typeface="Wingdings" panose="05000000000000000000" pitchFamily="2" charset="2"/>
              <a:buNone/>
            </a:pPr>
            <a:endParaRPr lang="en-US" altLang="en-US" sz="2000"/>
          </a:p>
          <a:p>
            <a:pPr eaLnBrk="1" hangingPunct="1"/>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738A83B-65B2-4417-9511-F035D86ECCA1}"/>
              </a:ext>
            </a:extLst>
          </p:cNvPr>
          <p:cNvSpPr>
            <a:spLocks noGrp="1" noChangeArrowheads="1"/>
          </p:cNvSpPr>
          <p:nvPr>
            <p:ph type="title"/>
          </p:nvPr>
        </p:nvSpPr>
        <p:spPr/>
        <p:txBody>
          <a:bodyPr/>
          <a:lstStyle/>
          <a:p>
            <a:pPr eaLnBrk="1" hangingPunct="1"/>
            <a:r>
              <a:rPr lang="en-US" altLang="en-US"/>
              <a:t>Required Courses</a:t>
            </a:r>
          </a:p>
        </p:txBody>
      </p:sp>
      <p:sp>
        <p:nvSpPr>
          <p:cNvPr id="27651" name="Rectangle 3">
            <a:extLst>
              <a:ext uri="{FF2B5EF4-FFF2-40B4-BE49-F238E27FC236}">
                <a16:creationId xmlns:a16="http://schemas.microsoft.com/office/drawing/2014/main" id="{470A3356-57F1-4BCB-BE5C-72F7D5FB1FA6}"/>
              </a:ext>
            </a:extLst>
          </p:cNvPr>
          <p:cNvSpPr>
            <a:spLocks noGrp="1" noChangeArrowheads="1"/>
          </p:cNvSpPr>
          <p:nvPr>
            <p:ph type="body" idx="1"/>
          </p:nvPr>
        </p:nvSpPr>
        <p:spPr>
          <a:xfrm>
            <a:off x="457200" y="1600200"/>
            <a:ext cx="8229600" cy="4800600"/>
          </a:xfrm>
        </p:spPr>
        <p:txBody>
          <a:bodyPr/>
          <a:lstStyle/>
          <a:p>
            <a:pPr eaLnBrk="1" hangingPunct="1"/>
            <a:r>
              <a:rPr lang="en-US" altLang="en-US" sz="2400" dirty="0"/>
              <a:t>12 credit hours of formal course work required in your major</a:t>
            </a:r>
          </a:p>
          <a:p>
            <a:pPr lvl="1" eaLnBrk="1" hangingPunct="1"/>
            <a:r>
              <a:rPr lang="en-US" altLang="en-US" dirty="0"/>
              <a:t>HOS and courses listed in the graduate catalog under Horticulture</a:t>
            </a:r>
          </a:p>
          <a:p>
            <a:pPr eaLnBrk="1" hangingPunct="1"/>
            <a:r>
              <a:rPr lang="en-US" altLang="en-US" sz="2400" dirty="0"/>
              <a:t>Required Courses </a:t>
            </a:r>
          </a:p>
          <a:p>
            <a:pPr lvl="1" eaLnBrk="1" hangingPunct="1"/>
            <a:r>
              <a:rPr lang="en-US" altLang="en-US" dirty="0"/>
              <a:t>HOS 6934 - Professional Seminar Preparation</a:t>
            </a:r>
          </a:p>
          <a:p>
            <a:pPr lvl="1" eaLnBrk="1" hangingPunct="1"/>
            <a:r>
              <a:rPr lang="en-US" altLang="en-US" dirty="0"/>
              <a:t>HOS 6932 – Proposal Preparation</a:t>
            </a:r>
          </a:p>
          <a:p>
            <a:pPr lvl="1" eaLnBrk="1" hangingPunct="1"/>
            <a:r>
              <a:rPr lang="en-US" altLang="en-US" dirty="0"/>
              <a:t>HOS 6931 - Horticultural Science Seminar – </a:t>
            </a:r>
            <a:r>
              <a:rPr lang="en-US" altLang="en-US" dirty="0">
                <a:solidFill>
                  <a:srgbClr val="FF0000"/>
                </a:solidFill>
              </a:rPr>
              <a:t>Note that HOS6934 is a prerequisite to HOS6931</a:t>
            </a:r>
          </a:p>
          <a:p>
            <a:pPr lvl="1" eaLnBrk="1" hangingPunct="1"/>
            <a:r>
              <a:rPr lang="en-US" altLang="en-US"/>
              <a:t>HOS 4304/6307 </a:t>
            </a:r>
            <a:r>
              <a:rPr lang="en-US" altLang="en-US" dirty="0"/>
              <a:t>- Horticultural Physiology</a:t>
            </a:r>
          </a:p>
          <a:p>
            <a:pPr lvl="1" eaLnBrk="1" hangingPunct="1"/>
            <a:r>
              <a:rPr lang="en-US" altLang="en-US" dirty="0"/>
              <a:t>STA 6093-Introduction to Applied Statistics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B3D1EE4-B7B5-4FB0-B078-32AE35908707}"/>
              </a:ext>
            </a:extLst>
          </p:cNvPr>
          <p:cNvSpPr>
            <a:spLocks noGrp="1" noChangeArrowheads="1"/>
          </p:cNvSpPr>
          <p:nvPr>
            <p:ph type="title"/>
          </p:nvPr>
        </p:nvSpPr>
        <p:spPr/>
        <p:txBody>
          <a:bodyPr/>
          <a:lstStyle/>
          <a:p>
            <a:pPr eaLnBrk="1" hangingPunct="1"/>
            <a:r>
              <a:rPr lang="en-US" altLang="en-US"/>
              <a:t>Forms</a:t>
            </a:r>
          </a:p>
        </p:txBody>
      </p:sp>
      <p:sp>
        <p:nvSpPr>
          <p:cNvPr id="29699" name="Rectangle 3">
            <a:extLst>
              <a:ext uri="{FF2B5EF4-FFF2-40B4-BE49-F238E27FC236}">
                <a16:creationId xmlns:a16="http://schemas.microsoft.com/office/drawing/2014/main" id="{BC54886D-E066-44EC-A8FB-604270122E4E}"/>
              </a:ext>
            </a:extLst>
          </p:cNvPr>
          <p:cNvSpPr>
            <a:spLocks noGrp="1" noChangeArrowheads="1"/>
          </p:cNvSpPr>
          <p:nvPr>
            <p:ph type="body" idx="1"/>
          </p:nvPr>
        </p:nvSpPr>
        <p:spPr/>
        <p:txBody>
          <a:bodyPr/>
          <a:lstStyle/>
          <a:p>
            <a:pPr eaLnBrk="1" hangingPunct="1"/>
            <a:r>
              <a:rPr lang="en-US" altLang="en-US" sz="2400" dirty="0"/>
              <a:t>Supervisory Committee</a:t>
            </a:r>
          </a:p>
          <a:p>
            <a:pPr eaLnBrk="1" hangingPunct="1"/>
            <a:r>
              <a:rPr lang="en-US" altLang="en-US" sz="2400" dirty="0"/>
              <a:t>Program of Study</a:t>
            </a:r>
          </a:p>
          <a:p>
            <a:pPr eaLnBrk="1" hangingPunct="1"/>
            <a:r>
              <a:rPr lang="en-US" altLang="en-US" sz="2400" dirty="0"/>
              <a:t>Admission to Candidacy (PhD)</a:t>
            </a:r>
          </a:p>
          <a:p>
            <a:pPr eaLnBrk="1" hangingPunct="1"/>
            <a:r>
              <a:rPr lang="en-US" altLang="en-US" sz="2400" dirty="0"/>
              <a:t>Final Exam Form</a:t>
            </a:r>
          </a:p>
          <a:p>
            <a:pPr eaLnBrk="1" hangingPunct="1"/>
            <a:r>
              <a:rPr lang="en-US" altLang="en-US" sz="2400" dirty="0"/>
              <a:t>IDP Individual Development Plan</a:t>
            </a:r>
          </a:p>
          <a:p>
            <a:pPr eaLnBrk="1" hangingPunct="1"/>
            <a:r>
              <a:rPr lang="en-US" altLang="en-US" sz="2400" dirty="0"/>
              <a:t>MDA – Master’s Degree Acknowledgement: Call, email or come see me to start this process. It is a  form that you and your advisor will complete to transfer your master’s credits to your Ph.D.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0C1D211-A019-43C3-84B6-1088A0BF502A}"/>
              </a:ext>
            </a:extLst>
          </p:cNvPr>
          <p:cNvSpPr>
            <a:spLocks noGrp="1" noChangeArrowheads="1"/>
          </p:cNvSpPr>
          <p:nvPr>
            <p:ph type="title"/>
          </p:nvPr>
        </p:nvSpPr>
        <p:spPr/>
        <p:txBody>
          <a:bodyPr/>
          <a:lstStyle/>
          <a:p>
            <a:pPr eaLnBrk="1" hangingPunct="1"/>
            <a:r>
              <a:rPr lang="en-US" altLang="en-US"/>
              <a:t>Forms-Supervisory Committee</a:t>
            </a:r>
          </a:p>
        </p:txBody>
      </p:sp>
      <p:sp>
        <p:nvSpPr>
          <p:cNvPr id="31747" name="Rectangle 3">
            <a:extLst>
              <a:ext uri="{FF2B5EF4-FFF2-40B4-BE49-F238E27FC236}">
                <a16:creationId xmlns:a16="http://schemas.microsoft.com/office/drawing/2014/main" id="{7653F008-555D-4F59-8D28-658AC7B3E379}"/>
              </a:ext>
            </a:extLst>
          </p:cNvPr>
          <p:cNvSpPr>
            <a:spLocks noGrp="1" noChangeArrowheads="1"/>
          </p:cNvSpPr>
          <p:nvPr>
            <p:ph type="body" idx="1"/>
          </p:nvPr>
        </p:nvSpPr>
        <p:spPr/>
        <p:txBody>
          <a:bodyPr/>
          <a:lstStyle/>
          <a:p>
            <a:pPr eaLnBrk="1" hangingPunct="1"/>
            <a:r>
              <a:rPr lang="en-US" altLang="en-US"/>
              <a:t>What is it?</a:t>
            </a:r>
          </a:p>
          <a:p>
            <a:pPr lvl="1" eaLnBrk="1" hangingPunct="1"/>
            <a:r>
              <a:rPr lang="en-US" altLang="en-US"/>
              <a:t>Committee is formed to serve as a guide for your research and program of study</a:t>
            </a:r>
          </a:p>
          <a:p>
            <a:pPr eaLnBrk="1" hangingPunct="1"/>
            <a:r>
              <a:rPr lang="en-US" altLang="en-US"/>
              <a:t>What if I change my mind?</a:t>
            </a:r>
          </a:p>
          <a:p>
            <a:pPr lvl="1" eaLnBrk="1" hangingPunct="1"/>
            <a:r>
              <a:rPr lang="en-US" altLang="en-US"/>
              <a:t>Changes can be made to your committee up until the semester in which you graduate</a:t>
            </a:r>
          </a:p>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1A5F6CD-EA8D-497F-A7A7-0668497BD6CF}"/>
              </a:ext>
            </a:extLst>
          </p:cNvPr>
          <p:cNvSpPr>
            <a:spLocks noGrp="1" noChangeArrowheads="1"/>
          </p:cNvSpPr>
          <p:nvPr>
            <p:ph type="title"/>
          </p:nvPr>
        </p:nvSpPr>
        <p:spPr>
          <a:xfrm>
            <a:off x="685800" y="0"/>
            <a:ext cx="6870700" cy="1600200"/>
          </a:xfrm>
        </p:spPr>
        <p:txBody>
          <a:bodyPr/>
          <a:lstStyle/>
          <a:p>
            <a:pPr eaLnBrk="1" hangingPunct="1"/>
            <a:r>
              <a:rPr lang="en-US" altLang="en-US"/>
              <a:t>Forms-Supervisory Committee cont.</a:t>
            </a:r>
          </a:p>
        </p:txBody>
      </p:sp>
      <p:sp>
        <p:nvSpPr>
          <p:cNvPr id="33795" name="Rectangle 3">
            <a:extLst>
              <a:ext uri="{FF2B5EF4-FFF2-40B4-BE49-F238E27FC236}">
                <a16:creationId xmlns:a16="http://schemas.microsoft.com/office/drawing/2014/main" id="{7687074D-5F9D-4843-A8A7-BFC6202A042C}"/>
              </a:ext>
            </a:extLst>
          </p:cNvPr>
          <p:cNvSpPr>
            <a:spLocks noGrp="1" noChangeArrowheads="1"/>
          </p:cNvSpPr>
          <p:nvPr>
            <p:ph type="body" idx="1"/>
          </p:nvPr>
        </p:nvSpPr>
        <p:spPr>
          <a:xfrm>
            <a:off x="609600" y="1600200"/>
            <a:ext cx="7696200" cy="4572000"/>
          </a:xfrm>
        </p:spPr>
        <p:txBody>
          <a:bodyPr/>
          <a:lstStyle/>
          <a:p>
            <a:pPr eaLnBrk="1" hangingPunct="1">
              <a:lnSpc>
                <a:spcPct val="80000"/>
              </a:lnSpc>
            </a:pPr>
            <a:r>
              <a:rPr lang="en-US" altLang="en-US" sz="2400" dirty="0"/>
              <a:t>Ph.D.: Minimum 4 members total, 2 members must be within the HOS Graduate Faculty and 1 member must be outside the HOS Graduate Faculty, one member must be from the minor department, if there is a minor declared</a:t>
            </a:r>
          </a:p>
          <a:p>
            <a:pPr eaLnBrk="1" hangingPunct="1">
              <a:lnSpc>
                <a:spcPct val="80000"/>
              </a:lnSpc>
              <a:buFont typeface="Wingdings" panose="05000000000000000000" pitchFamily="2" charset="2"/>
              <a:buNone/>
            </a:pPr>
            <a:endParaRPr lang="en-US" altLang="en-US" sz="2400" dirty="0"/>
          </a:p>
          <a:p>
            <a:pPr eaLnBrk="1" hangingPunct="1">
              <a:lnSpc>
                <a:spcPct val="80000"/>
              </a:lnSpc>
            </a:pPr>
            <a:r>
              <a:rPr lang="en-US" altLang="en-US" sz="2400" dirty="0"/>
              <a:t>Masters: Minimum 2 members total, 1 member must be within the HOS Graduate Faculty and one member must be from the minor department, if there is a minor declared</a:t>
            </a:r>
          </a:p>
          <a:p>
            <a:pPr eaLnBrk="1" hangingPunct="1">
              <a:lnSpc>
                <a:spcPct val="80000"/>
              </a:lnSpc>
            </a:pPr>
            <a:endParaRPr lang="en-US" altLang="en-US" sz="2400" dirty="0"/>
          </a:p>
          <a:p>
            <a:pPr eaLnBrk="1" hangingPunct="1">
              <a:lnSpc>
                <a:spcPct val="80000"/>
              </a:lnSpc>
            </a:pPr>
            <a:r>
              <a:rPr lang="en-US" altLang="en-US" sz="2400" dirty="0"/>
              <a:t>Minors require 12-24 credits of courses for Ph.D. students and at least 6 credits for Masters students at the 5000 level or higher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522D11C-38A0-4562-967C-40E04D63A412}"/>
              </a:ext>
            </a:extLst>
          </p:cNvPr>
          <p:cNvSpPr>
            <a:spLocks noGrp="1" noChangeArrowheads="1"/>
          </p:cNvSpPr>
          <p:nvPr>
            <p:ph type="title"/>
          </p:nvPr>
        </p:nvSpPr>
        <p:spPr/>
        <p:txBody>
          <a:bodyPr/>
          <a:lstStyle/>
          <a:p>
            <a:pPr eaLnBrk="1" hangingPunct="1"/>
            <a:r>
              <a:rPr lang="en-US" altLang="en-US"/>
              <a:t>Forms-Supervisory Committee cont.</a:t>
            </a:r>
          </a:p>
        </p:txBody>
      </p:sp>
      <p:sp>
        <p:nvSpPr>
          <p:cNvPr id="35843" name="Rectangle 3">
            <a:extLst>
              <a:ext uri="{FF2B5EF4-FFF2-40B4-BE49-F238E27FC236}">
                <a16:creationId xmlns:a16="http://schemas.microsoft.com/office/drawing/2014/main" id="{CD4C6C8F-C763-4196-AA54-E4AFE9375410}"/>
              </a:ext>
            </a:extLst>
          </p:cNvPr>
          <p:cNvSpPr>
            <a:spLocks noGrp="1" noChangeArrowheads="1"/>
          </p:cNvSpPr>
          <p:nvPr>
            <p:ph type="body" idx="1"/>
          </p:nvPr>
        </p:nvSpPr>
        <p:spPr>
          <a:xfrm>
            <a:off x="685800" y="1828800"/>
            <a:ext cx="7696200" cy="3962400"/>
          </a:xfrm>
        </p:spPr>
        <p:txBody>
          <a:bodyPr/>
          <a:lstStyle/>
          <a:p>
            <a:pPr eaLnBrk="1" hangingPunct="1"/>
            <a:r>
              <a:rPr lang="en-US" altLang="en-US"/>
              <a:t>How do I form my committee</a:t>
            </a:r>
          </a:p>
          <a:p>
            <a:pPr lvl="1" eaLnBrk="1" hangingPunct="1"/>
            <a:r>
              <a:rPr lang="en-US" altLang="en-US"/>
              <a:t>Meet with your advisor first, before contacting potential committee members</a:t>
            </a:r>
          </a:p>
          <a:p>
            <a:pPr lvl="1" eaLnBrk="1" hangingPunct="1"/>
            <a:r>
              <a:rPr lang="en-US" altLang="en-US"/>
              <a:t>Identify professors with your same research interests</a:t>
            </a:r>
          </a:p>
          <a:p>
            <a:pPr lvl="1" eaLnBrk="1" hangingPunct="1"/>
            <a:r>
              <a:rPr lang="en-US" altLang="en-US"/>
              <a:t>Get to know the faculty members</a:t>
            </a:r>
          </a:p>
          <a:p>
            <a:pPr eaLnBrk="1" hangingPunct="1"/>
            <a:r>
              <a:rPr lang="en-US" altLang="en-US"/>
              <a:t>Procedures</a:t>
            </a:r>
          </a:p>
          <a:p>
            <a:pPr lvl="1" eaLnBrk="1" hangingPunct="1"/>
            <a:r>
              <a:rPr lang="en-US" altLang="en-US"/>
              <a:t>Send me an email with the names of the members of the committee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99D2E7E-8DAF-4D03-A580-2BAF1D0E119E}"/>
              </a:ext>
            </a:extLst>
          </p:cNvPr>
          <p:cNvSpPr>
            <a:spLocks noGrp="1" noChangeArrowheads="1"/>
          </p:cNvSpPr>
          <p:nvPr>
            <p:ph type="ctrTitle"/>
          </p:nvPr>
        </p:nvSpPr>
        <p:spPr/>
        <p:txBody>
          <a:bodyPr/>
          <a:lstStyle/>
          <a:p>
            <a:pPr eaLnBrk="1" hangingPunct="1"/>
            <a:r>
              <a:rPr lang="en-US" altLang="en-US" sz="5200">
                <a:solidFill>
                  <a:schemeClr val="folHlink"/>
                </a:solidFill>
              </a:rPr>
              <a:t>Important Info., Registration and Forms</a:t>
            </a:r>
          </a:p>
        </p:txBody>
      </p:sp>
      <p:sp>
        <p:nvSpPr>
          <p:cNvPr id="6147" name="Rectangle 3">
            <a:extLst>
              <a:ext uri="{FF2B5EF4-FFF2-40B4-BE49-F238E27FC236}">
                <a16:creationId xmlns:a16="http://schemas.microsoft.com/office/drawing/2014/main" id="{2F43940B-A81D-4115-97FF-DD571AC62CB6}"/>
              </a:ext>
            </a:extLst>
          </p:cNvPr>
          <p:cNvSpPr>
            <a:spLocks noGrp="1" noChangeArrowheads="1"/>
          </p:cNvSpPr>
          <p:nvPr>
            <p:ph type="subTitle" idx="1"/>
          </p:nvPr>
        </p:nvSpPr>
        <p:spPr>
          <a:xfrm>
            <a:off x="1549400" y="3886200"/>
            <a:ext cx="6032500" cy="1295400"/>
          </a:xfrm>
        </p:spPr>
        <p:txBody>
          <a:bodyPr/>
          <a:lstStyle/>
          <a:p>
            <a:pPr eaLnBrk="1" hangingPunct="1"/>
            <a:r>
              <a:rPr lang="en-US" altLang="en-US" sz="2600"/>
              <a:t>Curtis Smyder</a:t>
            </a:r>
          </a:p>
          <a:p>
            <a:pPr eaLnBrk="1" hangingPunct="1"/>
            <a:r>
              <a:rPr lang="en-US" altLang="en-US" sz="2400"/>
              <a:t>Academic Advisor II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59721B6-4373-4716-B6EA-8A5AA8201046}"/>
              </a:ext>
            </a:extLst>
          </p:cNvPr>
          <p:cNvSpPr>
            <a:spLocks noGrp="1" noChangeArrowheads="1"/>
          </p:cNvSpPr>
          <p:nvPr>
            <p:ph type="title"/>
          </p:nvPr>
        </p:nvSpPr>
        <p:spPr>
          <a:xfrm>
            <a:off x="457200" y="277813"/>
            <a:ext cx="8229600" cy="979487"/>
          </a:xfrm>
        </p:spPr>
        <p:txBody>
          <a:bodyPr/>
          <a:lstStyle/>
          <a:p>
            <a:pPr eaLnBrk="1" hangingPunct="1"/>
            <a:r>
              <a:rPr lang="en-US" altLang="en-US" u="sng">
                <a:latin typeface="Georgia" panose="02040502050405020303" pitchFamily="18" charset="0"/>
              </a:rPr>
              <a:t>Program of Study Form </a:t>
            </a:r>
          </a:p>
        </p:txBody>
      </p:sp>
      <p:sp>
        <p:nvSpPr>
          <p:cNvPr id="37891" name="Rectangle 3">
            <a:extLst>
              <a:ext uri="{FF2B5EF4-FFF2-40B4-BE49-F238E27FC236}">
                <a16:creationId xmlns:a16="http://schemas.microsoft.com/office/drawing/2014/main" id="{5E86C17B-1972-4F0D-B30D-0B1711BC5DB3}"/>
              </a:ext>
            </a:extLst>
          </p:cNvPr>
          <p:cNvSpPr>
            <a:spLocks noGrp="1" noChangeArrowheads="1"/>
          </p:cNvSpPr>
          <p:nvPr>
            <p:ph type="body" idx="1"/>
          </p:nvPr>
        </p:nvSpPr>
        <p:spPr/>
        <p:txBody>
          <a:bodyPr/>
          <a:lstStyle/>
          <a:p>
            <a:pPr eaLnBrk="1" hangingPunct="1"/>
            <a:r>
              <a:rPr lang="en-US" altLang="en-US" sz="2400" dirty="0">
                <a:latin typeface="Georgia" panose="02040502050405020303" pitchFamily="18" charset="0"/>
              </a:rPr>
              <a:t>What is it?</a:t>
            </a:r>
          </a:p>
          <a:p>
            <a:pPr lvl="1" eaLnBrk="1" hangingPunct="1"/>
            <a:r>
              <a:rPr lang="en-US" altLang="en-US" sz="1900" dirty="0">
                <a:latin typeface="Georgia" panose="02040502050405020303" pitchFamily="18" charset="0"/>
              </a:rPr>
              <a:t>Course work for the length of your study</a:t>
            </a:r>
          </a:p>
          <a:p>
            <a:pPr eaLnBrk="1" hangingPunct="1"/>
            <a:r>
              <a:rPr lang="en-US" altLang="en-US" sz="2400" dirty="0">
                <a:latin typeface="Georgia" panose="02040502050405020303" pitchFamily="18" charset="0"/>
              </a:rPr>
              <a:t>How is it done?</a:t>
            </a:r>
          </a:p>
          <a:p>
            <a:pPr lvl="1" eaLnBrk="1" hangingPunct="1"/>
            <a:r>
              <a:rPr lang="en-US" altLang="en-US" sz="1900" dirty="0">
                <a:latin typeface="Georgia" panose="02040502050405020303" pitchFamily="18" charset="0"/>
              </a:rPr>
              <a:t>Email me and I’ll send you the form. It is also on our website Here: </a:t>
            </a:r>
            <a:r>
              <a:rPr lang="en-US" altLang="en-US" sz="1900" dirty="0">
                <a:latin typeface="Georgia" panose="02040502050405020303" pitchFamily="18" charset="0"/>
                <a:hlinkClick r:id="rId3"/>
              </a:rPr>
              <a:t>https://hos.ifas.ufl.edu/media/hosifasufledu/documents/pdf/program-of-study.pdf</a:t>
            </a:r>
            <a:r>
              <a:rPr lang="en-US" altLang="en-US" sz="1900" dirty="0">
                <a:latin typeface="Georgia" panose="02040502050405020303" pitchFamily="18" charset="0"/>
              </a:rPr>
              <a:t>.</a:t>
            </a:r>
            <a:br>
              <a:rPr lang="en-US" altLang="en-US" sz="1900" dirty="0">
                <a:latin typeface="Georgia" panose="02040502050405020303" pitchFamily="18" charset="0"/>
              </a:rPr>
            </a:br>
            <a:r>
              <a:rPr lang="en-US" altLang="en-US" sz="1900" dirty="0">
                <a:latin typeface="Georgia" panose="02040502050405020303" pitchFamily="18" charset="0"/>
              </a:rPr>
              <a:t>Set committee meeting to discuss your courses</a:t>
            </a:r>
          </a:p>
          <a:p>
            <a:pPr lvl="1" eaLnBrk="1" hangingPunct="1"/>
            <a:r>
              <a:rPr lang="en-US" altLang="en-US" sz="1900" dirty="0">
                <a:latin typeface="Georgia" panose="02040502050405020303" pitchFamily="18" charset="0"/>
              </a:rPr>
              <a:t>After your program of study has been decided and the form filled out,  turn the form to me with all signatures</a:t>
            </a:r>
          </a:p>
          <a:p>
            <a:pPr eaLnBrk="1" hangingPunct="1"/>
            <a:r>
              <a:rPr lang="en-US" altLang="en-US" sz="2400" dirty="0">
                <a:latin typeface="Georgia" panose="02040502050405020303" pitchFamily="18" charset="0"/>
              </a:rPr>
              <a:t>What if I change my mind?</a:t>
            </a:r>
          </a:p>
          <a:p>
            <a:pPr lvl="1" eaLnBrk="1" hangingPunct="1"/>
            <a:r>
              <a:rPr lang="en-US" altLang="en-US" sz="1900" dirty="0">
                <a:latin typeface="Georgia" panose="02040502050405020303" pitchFamily="18" charset="0"/>
              </a:rPr>
              <a:t>Changes are easily made with a letter from your advisor</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a:extLst>
              <a:ext uri="{FF2B5EF4-FFF2-40B4-BE49-F238E27FC236}">
                <a16:creationId xmlns:a16="http://schemas.microsoft.com/office/drawing/2014/main" id="{C2DFB20E-3718-43F4-9D32-BC935B6685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720" t="20833" r="50992" b="8333"/>
          <a:stretch>
            <a:fillRect/>
          </a:stretch>
        </p:blipFill>
        <p:spPr>
          <a:xfrm>
            <a:off x="0" y="0"/>
            <a:ext cx="9144000" cy="6858000"/>
          </a:xfrm>
        </p:spPr>
      </p:pic>
      <p:sp>
        <p:nvSpPr>
          <p:cNvPr id="39939" name="Text Box 3">
            <a:extLst>
              <a:ext uri="{FF2B5EF4-FFF2-40B4-BE49-F238E27FC236}">
                <a16:creationId xmlns:a16="http://schemas.microsoft.com/office/drawing/2014/main" id="{F64DB4B5-5365-40A1-8B26-D01A08C033D9}"/>
              </a:ext>
            </a:extLst>
          </p:cNvPr>
          <p:cNvSpPr txBox="1">
            <a:spLocks noChangeArrowheads="1"/>
          </p:cNvSpPr>
          <p:nvPr/>
        </p:nvSpPr>
        <p:spPr bwMode="auto">
          <a:xfrm>
            <a:off x="457200" y="2895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endParaRPr lang="en-US" altLang="en-US" sz="1800">
              <a:latin typeface="Comic Sans MS" panose="030F0702030302020204" pitchFamily="66" charset="0"/>
            </a:endParaRPr>
          </a:p>
        </p:txBody>
      </p:sp>
      <p:sp>
        <p:nvSpPr>
          <p:cNvPr id="39940" name="Text Box 5">
            <a:extLst>
              <a:ext uri="{FF2B5EF4-FFF2-40B4-BE49-F238E27FC236}">
                <a16:creationId xmlns:a16="http://schemas.microsoft.com/office/drawing/2014/main" id="{5853CEA6-CC3C-4B52-A629-6F58020FCAF5}"/>
              </a:ext>
            </a:extLst>
          </p:cNvPr>
          <p:cNvSpPr txBox="1">
            <a:spLocks noChangeArrowheads="1"/>
          </p:cNvSpPr>
          <p:nvPr/>
        </p:nvSpPr>
        <p:spPr bwMode="auto">
          <a:xfrm>
            <a:off x="228600" y="5029200"/>
            <a:ext cx="1371600" cy="136842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1400">
                <a:solidFill>
                  <a:schemeClr val="bg1"/>
                </a:solidFill>
                <a:latin typeface="Georgia" panose="02040502050405020303" pitchFamily="18" charset="0"/>
              </a:rPr>
              <a:t>HOS prefixed courses or those listed in the catalog under Horticulture</a:t>
            </a:r>
          </a:p>
        </p:txBody>
      </p:sp>
      <p:sp>
        <p:nvSpPr>
          <p:cNvPr id="39941" name="Line 7">
            <a:extLst>
              <a:ext uri="{FF2B5EF4-FFF2-40B4-BE49-F238E27FC236}">
                <a16:creationId xmlns:a16="http://schemas.microsoft.com/office/drawing/2014/main" id="{8ED553B0-642B-4860-84FA-6781D3AA7659}"/>
              </a:ext>
            </a:extLst>
          </p:cNvPr>
          <p:cNvSpPr>
            <a:spLocks noChangeShapeType="1"/>
          </p:cNvSpPr>
          <p:nvPr/>
        </p:nvSpPr>
        <p:spPr bwMode="auto">
          <a:xfrm flipV="1">
            <a:off x="1524000" y="4953000"/>
            <a:ext cx="1676400" cy="3810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Text Box 9">
            <a:extLst>
              <a:ext uri="{FF2B5EF4-FFF2-40B4-BE49-F238E27FC236}">
                <a16:creationId xmlns:a16="http://schemas.microsoft.com/office/drawing/2014/main" id="{6D5017A7-E4E9-41B4-A980-21745DC6E8C6}"/>
              </a:ext>
            </a:extLst>
          </p:cNvPr>
          <p:cNvSpPr txBox="1">
            <a:spLocks noChangeArrowheads="1"/>
          </p:cNvSpPr>
          <p:nvPr/>
        </p:nvSpPr>
        <p:spPr bwMode="auto">
          <a:xfrm>
            <a:off x="457200" y="1447800"/>
            <a:ext cx="1219200" cy="5492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1500">
                <a:solidFill>
                  <a:schemeClr val="bg1"/>
                </a:solidFill>
                <a:latin typeface="Georgia" panose="02040502050405020303" pitchFamily="18" charset="0"/>
              </a:rPr>
              <a:t>Your name and Degree</a:t>
            </a:r>
          </a:p>
        </p:txBody>
      </p:sp>
      <p:sp>
        <p:nvSpPr>
          <p:cNvPr id="39943" name="Line 10">
            <a:extLst>
              <a:ext uri="{FF2B5EF4-FFF2-40B4-BE49-F238E27FC236}">
                <a16:creationId xmlns:a16="http://schemas.microsoft.com/office/drawing/2014/main" id="{96B20DEB-0A70-4273-9BAC-912618ADD08C}"/>
              </a:ext>
            </a:extLst>
          </p:cNvPr>
          <p:cNvSpPr>
            <a:spLocks noChangeShapeType="1"/>
          </p:cNvSpPr>
          <p:nvPr/>
        </p:nvSpPr>
        <p:spPr bwMode="auto">
          <a:xfrm>
            <a:off x="1676400" y="1524000"/>
            <a:ext cx="2438400" cy="4572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4" name="Line 12">
            <a:extLst>
              <a:ext uri="{FF2B5EF4-FFF2-40B4-BE49-F238E27FC236}">
                <a16:creationId xmlns:a16="http://schemas.microsoft.com/office/drawing/2014/main" id="{C906DDED-2018-4DAC-AB8B-4992797580F4}"/>
              </a:ext>
            </a:extLst>
          </p:cNvPr>
          <p:cNvSpPr>
            <a:spLocks noChangeShapeType="1"/>
          </p:cNvSpPr>
          <p:nvPr/>
        </p:nvSpPr>
        <p:spPr bwMode="auto">
          <a:xfrm>
            <a:off x="1676400" y="1828800"/>
            <a:ext cx="5105400" cy="6096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a:extLst>
              <a:ext uri="{FF2B5EF4-FFF2-40B4-BE49-F238E27FC236}">
                <a16:creationId xmlns:a16="http://schemas.microsoft.com/office/drawing/2014/main" id="{EC9BB412-043D-432E-9A35-5281E3B31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87" t="20313" r="56250" b="8594"/>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a:extLst>
              <a:ext uri="{FF2B5EF4-FFF2-40B4-BE49-F238E27FC236}">
                <a16:creationId xmlns:a16="http://schemas.microsoft.com/office/drawing/2014/main" id="{9270462E-0440-408E-A076-B732EE725522}"/>
              </a:ext>
            </a:extLst>
          </p:cNvPr>
          <p:cNvSpPr txBox="1">
            <a:spLocks noChangeArrowheads="1"/>
          </p:cNvSpPr>
          <p:nvPr/>
        </p:nvSpPr>
        <p:spPr bwMode="auto">
          <a:xfrm>
            <a:off x="7467600" y="2209800"/>
            <a:ext cx="1295400" cy="5492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1500">
                <a:solidFill>
                  <a:schemeClr val="bg1"/>
                </a:solidFill>
                <a:latin typeface="Georgia" panose="02040502050405020303" pitchFamily="18" charset="0"/>
              </a:rPr>
              <a:t>All other course work</a:t>
            </a:r>
          </a:p>
        </p:txBody>
      </p:sp>
      <p:sp>
        <p:nvSpPr>
          <p:cNvPr id="41988" name="Text Box 4">
            <a:extLst>
              <a:ext uri="{FF2B5EF4-FFF2-40B4-BE49-F238E27FC236}">
                <a16:creationId xmlns:a16="http://schemas.microsoft.com/office/drawing/2014/main" id="{783F868C-6D0D-46B9-AA17-902CAADF1C1C}"/>
              </a:ext>
            </a:extLst>
          </p:cNvPr>
          <p:cNvSpPr txBox="1">
            <a:spLocks noChangeArrowheads="1"/>
          </p:cNvSpPr>
          <p:nvPr/>
        </p:nvSpPr>
        <p:spPr bwMode="auto">
          <a:xfrm>
            <a:off x="7239000" y="4114800"/>
            <a:ext cx="1371600" cy="12350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1500">
                <a:solidFill>
                  <a:schemeClr val="bg1"/>
                </a:solidFill>
                <a:latin typeface="Georgia" panose="02040502050405020303" pitchFamily="18" charset="0"/>
              </a:rPr>
              <a:t>Do not forget to sign and have your committee sign</a:t>
            </a:r>
          </a:p>
        </p:txBody>
      </p:sp>
      <p:sp>
        <p:nvSpPr>
          <p:cNvPr id="41989" name="Line 5">
            <a:extLst>
              <a:ext uri="{FF2B5EF4-FFF2-40B4-BE49-F238E27FC236}">
                <a16:creationId xmlns:a16="http://schemas.microsoft.com/office/drawing/2014/main" id="{CAE47263-8E4E-4B35-AA2A-3BB8B9C5844D}"/>
              </a:ext>
            </a:extLst>
          </p:cNvPr>
          <p:cNvSpPr>
            <a:spLocks noChangeShapeType="1"/>
          </p:cNvSpPr>
          <p:nvPr/>
        </p:nvSpPr>
        <p:spPr bwMode="auto">
          <a:xfrm flipH="1">
            <a:off x="3962400" y="2362200"/>
            <a:ext cx="3581400" cy="3810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0" name="Text Box 8">
            <a:extLst>
              <a:ext uri="{FF2B5EF4-FFF2-40B4-BE49-F238E27FC236}">
                <a16:creationId xmlns:a16="http://schemas.microsoft.com/office/drawing/2014/main" id="{7C8001C5-F946-4E6F-A743-D83546614636}"/>
              </a:ext>
            </a:extLst>
          </p:cNvPr>
          <p:cNvSpPr txBox="1">
            <a:spLocks noChangeArrowheads="1"/>
          </p:cNvSpPr>
          <p:nvPr/>
        </p:nvSpPr>
        <p:spPr bwMode="auto">
          <a:xfrm>
            <a:off x="7620000" y="457200"/>
            <a:ext cx="1219200" cy="11557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1400">
                <a:solidFill>
                  <a:schemeClr val="bg1"/>
                </a:solidFill>
                <a:latin typeface="Georgia" panose="02040502050405020303" pitchFamily="18" charset="0"/>
              </a:rPr>
              <a:t>If you are working on a minor, those courses go here.</a:t>
            </a:r>
          </a:p>
        </p:txBody>
      </p:sp>
      <p:sp>
        <p:nvSpPr>
          <p:cNvPr id="41991" name="Line 9">
            <a:extLst>
              <a:ext uri="{FF2B5EF4-FFF2-40B4-BE49-F238E27FC236}">
                <a16:creationId xmlns:a16="http://schemas.microsoft.com/office/drawing/2014/main" id="{37D1C6CB-2A60-4C2A-9F45-443410795712}"/>
              </a:ext>
            </a:extLst>
          </p:cNvPr>
          <p:cNvSpPr>
            <a:spLocks noChangeShapeType="1"/>
          </p:cNvSpPr>
          <p:nvPr/>
        </p:nvSpPr>
        <p:spPr bwMode="auto">
          <a:xfrm flipH="1">
            <a:off x="4038600" y="1143000"/>
            <a:ext cx="3581400" cy="6096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FAA5E4C-DA45-4FA5-8F50-38293FA94D4B}"/>
              </a:ext>
            </a:extLst>
          </p:cNvPr>
          <p:cNvSpPr>
            <a:spLocks noGrp="1" noChangeArrowheads="1"/>
          </p:cNvSpPr>
          <p:nvPr>
            <p:ph type="title"/>
          </p:nvPr>
        </p:nvSpPr>
        <p:spPr/>
        <p:txBody>
          <a:bodyPr/>
          <a:lstStyle/>
          <a:p>
            <a:pPr eaLnBrk="1" hangingPunct="1"/>
            <a:r>
              <a:rPr lang="en-US" altLang="en-US"/>
              <a:t>Forms-Supervisory Committee cont.</a:t>
            </a:r>
          </a:p>
        </p:txBody>
      </p:sp>
      <p:sp>
        <p:nvSpPr>
          <p:cNvPr id="44035" name="Rectangle 3">
            <a:extLst>
              <a:ext uri="{FF2B5EF4-FFF2-40B4-BE49-F238E27FC236}">
                <a16:creationId xmlns:a16="http://schemas.microsoft.com/office/drawing/2014/main" id="{DF65A294-AD56-4BA7-82EC-4FF79ADC67D9}"/>
              </a:ext>
            </a:extLst>
          </p:cNvPr>
          <p:cNvSpPr>
            <a:spLocks noGrp="1" noChangeArrowheads="1"/>
          </p:cNvSpPr>
          <p:nvPr>
            <p:ph type="body" idx="1"/>
          </p:nvPr>
        </p:nvSpPr>
        <p:spPr/>
        <p:txBody>
          <a:bodyPr/>
          <a:lstStyle/>
          <a:p>
            <a:pPr eaLnBrk="1" hangingPunct="1">
              <a:lnSpc>
                <a:spcPct val="90000"/>
              </a:lnSpc>
            </a:pPr>
            <a:r>
              <a:rPr lang="en-US" altLang="en-US"/>
              <a:t>The program of study must be completed by your second semester!</a:t>
            </a:r>
            <a:endParaRPr lang="en-US" altLang="en-US" sz="3200" b="1"/>
          </a:p>
          <a:p>
            <a:pPr algn="ctr" eaLnBrk="1" hangingPunct="1">
              <a:lnSpc>
                <a:spcPct val="90000"/>
              </a:lnSpc>
              <a:buFont typeface="Wingdings" panose="05000000000000000000" pitchFamily="2" charset="2"/>
              <a:buNone/>
            </a:pPr>
            <a:endParaRPr lang="en-US" altLang="en-US" sz="3200" b="1"/>
          </a:p>
          <a:p>
            <a:pPr algn="ctr" eaLnBrk="1" hangingPunct="1">
              <a:lnSpc>
                <a:spcPct val="90000"/>
              </a:lnSpc>
              <a:buFont typeface="Wingdings" panose="05000000000000000000" pitchFamily="2" charset="2"/>
              <a:buNone/>
            </a:pPr>
            <a:r>
              <a:rPr lang="en-US" altLang="en-US" sz="1800" b="1"/>
              <a:t>*Failure to meet this deadline will result on a hold on your record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0ED8339-AE19-4863-ABA2-9DD7ACFECED2}"/>
              </a:ext>
            </a:extLst>
          </p:cNvPr>
          <p:cNvSpPr>
            <a:spLocks noGrp="1" noChangeArrowheads="1"/>
          </p:cNvSpPr>
          <p:nvPr>
            <p:ph type="title"/>
          </p:nvPr>
        </p:nvSpPr>
        <p:spPr/>
        <p:txBody>
          <a:bodyPr/>
          <a:lstStyle/>
          <a:p>
            <a:pPr eaLnBrk="1" hangingPunct="1"/>
            <a:r>
              <a:rPr lang="en-US" altLang="en-US"/>
              <a:t>Forms-other</a:t>
            </a:r>
          </a:p>
        </p:txBody>
      </p:sp>
      <p:sp>
        <p:nvSpPr>
          <p:cNvPr id="46083" name="Rectangle 3">
            <a:extLst>
              <a:ext uri="{FF2B5EF4-FFF2-40B4-BE49-F238E27FC236}">
                <a16:creationId xmlns:a16="http://schemas.microsoft.com/office/drawing/2014/main" id="{AECAB6CD-F473-4414-8D8F-5CDA7EA28F8A}"/>
              </a:ext>
            </a:extLst>
          </p:cNvPr>
          <p:cNvSpPr>
            <a:spLocks noGrp="1" noChangeArrowheads="1"/>
          </p:cNvSpPr>
          <p:nvPr>
            <p:ph type="body" idx="1"/>
          </p:nvPr>
        </p:nvSpPr>
        <p:spPr/>
        <p:txBody>
          <a:bodyPr/>
          <a:lstStyle/>
          <a:p>
            <a:pPr eaLnBrk="1" hangingPunct="1"/>
            <a:r>
              <a:rPr lang="en-US" altLang="en-US" dirty="0"/>
              <a:t>Final Exam Forms</a:t>
            </a:r>
          </a:p>
          <a:p>
            <a:pPr lvl="1" eaLnBrk="1" hangingPunct="1"/>
            <a:r>
              <a:rPr lang="en-US" altLang="en-US" dirty="0"/>
              <a:t>Needed for final exam/defense</a:t>
            </a:r>
          </a:p>
          <a:p>
            <a:pPr eaLnBrk="1" hangingPunct="1"/>
            <a:r>
              <a:rPr lang="en-US" altLang="en-US" dirty="0"/>
              <a:t>Procedures:</a:t>
            </a:r>
          </a:p>
          <a:p>
            <a:pPr lvl="1" eaLnBrk="1" hangingPunct="1"/>
            <a:r>
              <a:rPr lang="en-US" altLang="en-US" dirty="0"/>
              <a:t>Email me or stop by my office and I will send the forms to you or print the form out for you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A2AAA7F-EF25-40C3-B92A-893F0B0B1E95}"/>
              </a:ext>
            </a:extLst>
          </p:cNvPr>
          <p:cNvSpPr>
            <a:spLocks noGrp="1" noChangeArrowheads="1"/>
          </p:cNvSpPr>
          <p:nvPr>
            <p:ph type="title"/>
          </p:nvPr>
        </p:nvSpPr>
        <p:spPr>
          <a:xfrm>
            <a:off x="457200" y="76200"/>
            <a:ext cx="8229600" cy="1139825"/>
          </a:xfrm>
        </p:spPr>
        <p:txBody>
          <a:bodyPr/>
          <a:lstStyle/>
          <a:p>
            <a:r>
              <a:rPr lang="en-US" altLang="en-US" dirty="0"/>
              <a:t>Forms-Individual Development Plan</a:t>
            </a:r>
          </a:p>
        </p:txBody>
      </p:sp>
      <p:sp>
        <p:nvSpPr>
          <p:cNvPr id="48131" name="Content Placeholder 2">
            <a:extLst>
              <a:ext uri="{FF2B5EF4-FFF2-40B4-BE49-F238E27FC236}">
                <a16:creationId xmlns:a16="http://schemas.microsoft.com/office/drawing/2014/main" id="{ED07650B-7212-41F1-933B-204BB331D9D1}"/>
              </a:ext>
            </a:extLst>
          </p:cNvPr>
          <p:cNvSpPr>
            <a:spLocks noGrp="1" noChangeArrowheads="1"/>
          </p:cNvSpPr>
          <p:nvPr>
            <p:ph idx="1"/>
          </p:nvPr>
        </p:nvSpPr>
        <p:spPr>
          <a:xfrm>
            <a:off x="457200" y="1412875"/>
            <a:ext cx="8229600" cy="4530725"/>
          </a:xfrm>
        </p:spPr>
        <p:txBody>
          <a:bodyPr/>
          <a:lstStyle/>
          <a:p>
            <a:r>
              <a:rPr lang="en-US" altLang="en-US" dirty="0"/>
              <a:t>All Ph.D. Students are required to create an Individual Development Plan.</a:t>
            </a:r>
          </a:p>
          <a:p>
            <a:r>
              <a:rPr lang="en-US" altLang="en-US" dirty="0"/>
              <a:t>The document will be updated by the student each year.</a:t>
            </a:r>
          </a:p>
          <a:p>
            <a:r>
              <a:rPr lang="en-US" altLang="en-US" dirty="0"/>
              <a:t>The IDP is intended to be a working document, to guide new and continuing Ph.D. students in identifying, pursuing, and meeting their professional and personal goals.</a:t>
            </a:r>
          </a:p>
          <a:p>
            <a:r>
              <a:rPr lang="en-US" altLang="en-US" dirty="0"/>
              <a:t>Additional information on IDP: </a:t>
            </a:r>
            <a:r>
              <a:rPr lang="en-US" altLang="en-US" dirty="0">
                <a:hlinkClick r:id="rId2"/>
              </a:rPr>
              <a:t>https://gradadvance.graduateschool.ufl.edu/planning-resources/idp/</a:t>
            </a:r>
            <a:endParaRPr lang="en-US" altLang="en-US" dirty="0"/>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50064C8-264B-4E1B-9572-CC19ED7F7FD4}"/>
              </a:ext>
            </a:extLst>
          </p:cNvPr>
          <p:cNvSpPr>
            <a:spLocks noGrp="1" noChangeArrowheads="1"/>
          </p:cNvSpPr>
          <p:nvPr>
            <p:ph type="title"/>
          </p:nvPr>
        </p:nvSpPr>
        <p:spPr/>
        <p:txBody>
          <a:bodyPr/>
          <a:lstStyle/>
          <a:p>
            <a:r>
              <a:rPr lang="en-US" altLang="en-US"/>
              <a:t>Forms-Individual Development Plan</a:t>
            </a:r>
          </a:p>
        </p:txBody>
      </p:sp>
      <p:sp>
        <p:nvSpPr>
          <p:cNvPr id="49155" name="Content Placeholder 2">
            <a:extLst>
              <a:ext uri="{FF2B5EF4-FFF2-40B4-BE49-F238E27FC236}">
                <a16:creationId xmlns:a16="http://schemas.microsoft.com/office/drawing/2014/main" id="{EB93A5D7-D5DC-4E7C-AC0F-DDA2F8E9B6D3}"/>
              </a:ext>
            </a:extLst>
          </p:cNvPr>
          <p:cNvSpPr>
            <a:spLocks noGrp="1" noChangeArrowheads="1"/>
          </p:cNvSpPr>
          <p:nvPr>
            <p:ph idx="1"/>
          </p:nvPr>
        </p:nvSpPr>
        <p:spPr/>
        <p:txBody>
          <a:bodyPr/>
          <a:lstStyle/>
          <a:p>
            <a:endParaRPr lang="en-US" altLang="en-US" dirty="0"/>
          </a:p>
          <a:p>
            <a:r>
              <a:rPr lang="en-US" altLang="en-US" dirty="0"/>
              <a:t>Link to IDP form for first year: </a:t>
            </a:r>
            <a:r>
              <a:rPr lang="en-US" altLang="en-US" dirty="0">
                <a:hlinkClick r:id="rId2"/>
              </a:rPr>
              <a:t>https://gradadvance.graduateschool.ufl.edu/media/gradadvancegraduateschoolufledu/pdf-files/Year-1-IDP-Template-rev-03_11_2025.docx</a:t>
            </a:r>
            <a:endParaRPr lang="en-US" altLang="en-US" dirty="0"/>
          </a:p>
          <a:p>
            <a:r>
              <a:rPr lang="en-US" altLang="en-US" dirty="0"/>
              <a:t>Link to the IDP form for years 2-4: </a:t>
            </a:r>
            <a:r>
              <a:rPr lang="en-US" altLang="en-US" dirty="0">
                <a:hlinkClick r:id="rId3"/>
              </a:rPr>
              <a:t>https://gradadvance.graduateschool.ufl.edu/media/gradadvancegraduateschoolufledu/pdf-files/Years-2-4--IDP-Template-rev-3_11_2025.docx</a:t>
            </a:r>
            <a:endParaRPr lang="en-US" altLang="en-US" dirty="0"/>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23190F5-DCFE-4A51-B177-5292D76F4747}"/>
              </a:ext>
            </a:extLst>
          </p:cNvPr>
          <p:cNvSpPr>
            <a:spLocks noGrp="1" noChangeArrowheads="1"/>
          </p:cNvSpPr>
          <p:nvPr>
            <p:ph type="title"/>
          </p:nvPr>
        </p:nvSpPr>
        <p:spPr>
          <a:xfrm>
            <a:off x="762000" y="228600"/>
            <a:ext cx="6870700" cy="838200"/>
          </a:xfrm>
        </p:spPr>
        <p:txBody>
          <a:bodyPr/>
          <a:lstStyle/>
          <a:p>
            <a:pPr eaLnBrk="1" hangingPunct="1"/>
            <a:r>
              <a:rPr lang="en-US" altLang="en-US"/>
              <a:t>Adacemic Milestones</a:t>
            </a:r>
          </a:p>
        </p:txBody>
      </p:sp>
      <p:sp>
        <p:nvSpPr>
          <p:cNvPr id="24579" name="Rectangle 3">
            <a:extLst>
              <a:ext uri="{FF2B5EF4-FFF2-40B4-BE49-F238E27FC236}">
                <a16:creationId xmlns:a16="http://schemas.microsoft.com/office/drawing/2014/main" id="{2A296DD5-7BB2-4FF5-B78F-6E892B022328}"/>
              </a:ext>
            </a:extLst>
          </p:cNvPr>
          <p:cNvSpPr>
            <a:spLocks noGrp="1" noChangeArrowheads="1"/>
          </p:cNvSpPr>
          <p:nvPr>
            <p:ph type="body" idx="1"/>
          </p:nvPr>
        </p:nvSpPr>
        <p:spPr>
          <a:xfrm>
            <a:off x="762000" y="1752600"/>
            <a:ext cx="7696200" cy="4724400"/>
          </a:xfrm>
        </p:spPr>
        <p:txBody>
          <a:bodyPr/>
          <a:lstStyle/>
          <a:p>
            <a:pPr eaLnBrk="1" hangingPunct="1">
              <a:defRPr/>
            </a:pPr>
            <a:r>
              <a:rPr lang="en-US" sz="2400" b="1" dirty="0"/>
              <a:t>Academic Milestones </a:t>
            </a:r>
            <a:r>
              <a:rPr lang="en-US" sz="2400" dirty="0"/>
              <a:t>– Please review the Horticultural Sciences Department Procedures and Regulations and keep track of the Academic Milestones for the degree you are pursuing.</a:t>
            </a:r>
          </a:p>
          <a:p>
            <a:pPr eaLnBrk="1" hangingPunct="1">
              <a:defRPr/>
            </a:pPr>
            <a:r>
              <a:rPr lang="en-US" sz="2400" dirty="0">
                <a:hlinkClick r:id="rId3"/>
              </a:rPr>
              <a:t>https://hos.ifas.ufl.edu/media/hosifasufledu/documents/pdf/HOS-Graduate-Procedures-and-Regulations.pdf</a:t>
            </a:r>
            <a:endParaRPr lang="en-US" sz="2400" dirty="0"/>
          </a:p>
          <a:p>
            <a:pPr marL="342900" lvl="1" indent="-342900" eaLnBrk="1" hangingPunct="1">
              <a:lnSpc>
                <a:spcPct val="90000"/>
              </a:lnSpc>
              <a:buClr>
                <a:schemeClr val="bg2"/>
              </a:buClr>
              <a:buFont typeface="Wingdings" panose="05000000000000000000" pitchFamily="2" charset="2"/>
              <a:buChar char="p"/>
              <a:defRPr/>
            </a:pPr>
            <a:r>
              <a:rPr lang="en-US" dirty="0">
                <a:solidFill>
                  <a:srgbClr val="FF0000"/>
                </a:solidFill>
              </a:rPr>
              <a:t>Failure to meet these deadlines will result in a registration hold being placed on your record!</a:t>
            </a:r>
          </a:p>
          <a:p>
            <a:pPr eaLnBrk="1" hangingPunct="1">
              <a:lnSpc>
                <a:spcPct val="90000"/>
              </a:lnSpc>
              <a:defRPr/>
            </a:pPr>
            <a:endParaRPr lang="en-US" sz="2400" dirty="0"/>
          </a:p>
          <a:p>
            <a:pPr lvl="1" eaLnBrk="1" hangingPunct="1">
              <a:lnSpc>
                <a:spcPct val="90000"/>
              </a:lnSpc>
              <a:buFont typeface="Wingdings" panose="05000000000000000000" pitchFamily="2" charset="2"/>
              <a:buNone/>
              <a:defRPr/>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08D58587-55BF-4DC9-BE25-7BCDB205326D}"/>
              </a:ext>
            </a:extLst>
          </p:cNvPr>
          <p:cNvSpPr>
            <a:spLocks noChangeArrowheads="1"/>
          </p:cNvSpPr>
          <p:nvPr/>
        </p:nvSpPr>
        <p:spPr bwMode="auto">
          <a:xfrm>
            <a:off x="304800" y="1676400"/>
            <a:ext cx="8610600" cy="4358116"/>
          </a:xfrm>
          <a:prstGeom prst="rect">
            <a:avLst/>
          </a:prstGeom>
          <a:noFill/>
          <a:ln>
            <a:noFill/>
          </a:ln>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lvl="1" eaLnBrk="1" hangingPunct="1">
              <a:lnSpc>
                <a:spcPct val="90000"/>
              </a:lnSpc>
              <a:spcBef>
                <a:spcPct val="0"/>
              </a:spcBef>
              <a:buClrTx/>
              <a:buSzTx/>
              <a:buFont typeface="Wingdings" pitchFamily="2" charset="2"/>
              <a:buNone/>
              <a:defRPr/>
            </a:pPr>
            <a:r>
              <a:rPr lang="en-US" altLang="en-US" dirty="0">
                <a:cs typeface="Arial" charset="0"/>
              </a:rPr>
              <a:t>Where do I find them?	</a:t>
            </a:r>
            <a:r>
              <a:rPr lang="en-US" altLang="en-US" sz="2000" dirty="0">
                <a:cs typeface="Arial" charset="0"/>
              </a:rPr>
              <a:t>Bookmark these links.</a:t>
            </a:r>
          </a:p>
          <a:p>
            <a:pPr marL="342900" indent="-342900" eaLnBrk="1" hangingPunct="1">
              <a:lnSpc>
                <a:spcPct val="90000"/>
              </a:lnSpc>
              <a:spcBef>
                <a:spcPct val="0"/>
              </a:spcBef>
              <a:buClrTx/>
              <a:buSzTx/>
              <a:defRPr/>
            </a:pPr>
            <a:r>
              <a:rPr lang="en-US" altLang="en-US" sz="2400" dirty="0">
                <a:cs typeface="Arial" charset="0"/>
              </a:rPr>
              <a:t> </a:t>
            </a:r>
            <a:r>
              <a:rPr lang="en-US" altLang="en-US" sz="2000" dirty="0">
                <a:cs typeface="Arial" charset="0"/>
                <a:hlinkClick r:id="rId2"/>
              </a:rPr>
              <a:t>https://catalog.ufl.edu/UGRD/dates-deadlines/2025-2026/#fall25text</a:t>
            </a:r>
            <a:endParaRPr lang="en-US" altLang="en-US" sz="2000" dirty="0">
              <a:cs typeface="Arial" charset="0"/>
            </a:endParaRPr>
          </a:p>
          <a:p>
            <a:pPr marL="342900" indent="-342900" eaLnBrk="1" hangingPunct="1">
              <a:lnSpc>
                <a:spcPct val="90000"/>
              </a:lnSpc>
              <a:spcBef>
                <a:spcPct val="0"/>
              </a:spcBef>
              <a:buClrTx/>
              <a:buSzTx/>
              <a:defRPr/>
            </a:pPr>
            <a:r>
              <a:rPr lang="en-US" altLang="en-US" sz="2000" dirty="0">
                <a:cs typeface="Arial" charset="0"/>
                <a:hlinkClick r:id="rId3"/>
              </a:rPr>
              <a:t>https://gradcatalog.ufl.edu/graduate/calendar/</a:t>
            </a:r>
            <a:endParaRPr lang="en-US" altLang="en-US" sz="2000" dirty="0">
              <a:cs typeface="Arial" charset="0"/>
            </a:endParaRPr>
          </a:p>
          <a:p>
            <a:pPr marL="342900" indent="-342900" eaLnBrk="1" hangingPunct="1">
              <a:lnSpc>
                <a:spcPct val="90000"/>
              </a:lnSpc>
              <a:spcBef>
                <a:spcPct val="0"/>
              </a:spcBef>
              <a:buClrTx/>
              <a:buSzTx/>
              <a:defRPr/>
            </a:pPr>
            <a:endParaRPr lang="en-US" altLang="en-US" sz="2000" dirty="0">
              <a:cs typeface="Arial" charset="0"/>
            </a:endParaRPr>
          </a:p>
          <a:p>
            <a:pPr eaLnBrk="1" hangingPunct="1">
              <a:lnSpc>
                <a:spcPct val="90000"/>
              </a:lnSpc>
              <a:spcBef>
                <a:spcPct val="0"/>
              </a:spcBef>
              <a:buClrTx/>
              <a:buSzTx/>
              <a:buFont typeface="Wingdings" pitchFamily="2" charset="2"/>
              <a:buNone/>
              <a:defRPr/>
            </a:pPr>
            <a:r>
              <a:rPr lang="en-US" altLang="en-US" dirty="0">
                <a:cs typeface="Arial" charset="0"/>
              </a:rPr>
              <a:t>These are </a:t>
            </a:r>
            <a:r>
              <a:rPr lang="en-US" altLang="en-US" b="1" dirty="0">
                <a:cs typeface="Arial" charset="0"/>
              </a:rPr>
              <a:t>YOUR</a:t>
            </a:r>
            <a:r>
              <a:rPr lang="en-US" altLang="en-US" dirty="0">
                <a:cs typeface="Arial" charset="0"/>
              </a:rPr>
              <a:t> responsibilities</a:t>
            </a:r>
          </a:p>
          <a:p>
            <a:pPr eaLnBrk="1" hangingPunct="1">
              <a:lnSpc>
                <a:spcPct val="90000"/>
              </a:lnSpc>
              <a:spcBef>
                <a:spcPct val="0"/>
              </a:spcBef>
              <a:buClrTx/>
              <a:buSzTx/>
              <a:buFontTx/>
              <a:buNone/>
              <a:defRPr/>
            </a:pPr>
            <a:endParaRPr lang="en-US" altLang="en-US" sz="2400" dirty="0">
              <a:cs typeface="Arial" charset="0"/>
            </a:endParaRPr>
          </a:p>
          <a:p>
            <a:pPr eaLnBrk="1" hangingPunct="1">
              <a:lnSpc>
                <a:spcPct val="90000"/>
              </a:lnSpc>
              <a:spcBef>
                <a:spcPct val="0"/>
              </a:spcBef>
              <a:buClrTx/>
              <a:buSzTx/>
              <a:buFontTx/>
              <a:buNone/>
              <a:defRPr/>
            </a:pPr>
            <a:r>
              <a:rPr lang="en-US" altLang="en-US" sz="2400" dirty="0">
                <a:cs typeface="Arial" charset="0"/>
              </a:rPr>
              <a:t>Current Deadlines for the Fall 2025 Semester:</a:t>
            </a:r>
          </a:p>
          <a:p>
            <a:pPr eaLnBrk="1" hangingPunct="1">
              <a:lnSpc>
                <a:spcPct val="90000"/>
              </a:lnSpc>
              <a:spcBef>
                <a:spcPct val="0"/>
              </a:spcBef>
              <a:buClrTx/>
              <a:buSzTx/>
              <a:buFontTx/>
              <a:buNone/>
              <a:defRPr/>
            </a:pPr>
            <a:endParaRPr lang="en-US" altLang="en-US" sz="2400" dirty="0">
              <a:cs typeface="Arial" charset="0"/>
            </a:endParaRPr>
          </a:p>
          <a:p>
            <a:pPr eaLnBrk="1" hangingPunct="1">
              <a:lnSpc>
                <a:spcPct val="90000"/>
              </a:lnSpc>
              <a:spcBef>
                <a:spcPct val="0"/>
              </a:spcBef>
              <a:buClrTx/>
              <a:buSzTx/>
              <a:buFontTx/>
              <a:buNone/>
              <a:defRPr/>
            </a:pPr>
            <a:r>
              <a:rPr lang="en-US" altLang="en-US" sz="2000" dirty="0">
                <a:cs typeface="Arial" charset="0"/>
              </a:rPr>
              <a:t>The fee deferment deadline for those on assistantship or fellowship has not been announced yet, but it should be sometime in the second week of November. I’ll send the date out to everyone. Here’s where the deadline will be posted: </a:t>
            </a:r>
            <a:r>
              <a:rPr lang="en-US" altLang="en-US" sz="2000" dirty="0">
                <a:cs typeface="Arial" charset="0"/>
                <a:hlinkClick r:id="rId4"/>
              </a:rPr>
              <a:t>https://www.fa.ufl.edu/directives/critical-dates/</a:t>
            </a:r>
            <a:r>
              <a:rPr lang="en-US" altLang="en-US" sz="2000" dirty="0">
                <a:cs typeface="Arial" charset="0"/>
              </a:rPr>
              <a:t>.</a:t>
            </a:r>
          </a:p>
        </p:txBody>
      </p:sp>
      <p:sp>
        <p:nvSpPr>
          <p:cNvPr id="52227" name="Rectangle 2">
            <a:extLst>
              <a:ext uri="{FF2B5EF4-FFF2-40B4-BE49-F238E27FC236}">
                <a16:creationId xmlns:a16="http://schemas.microsoft.com/office/drawing/2014/main" id="{DA23E000-F98C-482D-9A19-AB65FC6DBF4A}"/>
              </a:ext>
            </a:extLst>
          </p:cNvPr>
          <p:cNvSpPr>
            <a:spLocks noGrp="1" noChangeArrowheads="1"/>
          </p:cNvSpPr>
          <p:nvPr>
            <p:ph type="title"/>
          </p:nvPr>
        </p:nvSpPr>
        <p:spPr>
          <a:xfrm>
            <a:off x="762000" y="228600"/>
            <a:ext cx="6870700" cy="838200"/>
          </a:xfrm>
        </p:spPr>
        <p:txBody>
          <a:bodyPr/>
          <a:lstStyle/>
          <a:p>
            <a:pPr eaLnBrk="1" hangingPunct="1"/>
            <a:r>
              <a:rPr lang="en-US" altLang="en-US"/>
              <a:t>Deadlines- UF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835D702-9027-4F8B-80AF-D8989A0980B4}"/>
              </a:ext>
            </a:extLst>
          </p:cNvPr>
          <p:cNvSpPr>
            <a:spLocks noGrp="1" noChangeArrowheads="1"/>
          </p:cNvSpPr>
          <p:nvPr>
            <p:ph type="title"/>
          </p:nvPr>
        </p:nvSpPr>
        <p:spPr>
          <a:xfrm>
            <a:off x="762000" y="304800"/>
            <a:ext cx="6870700" cy="762000"/>
          </a:xfrm>
        </p:spPr>
        <p:txBody>
          <a:bodyPr/>
          <a:lstStyle/>
          <a:p>
            <a:pPr eaLnBrk="1" hangingPunct="1"/>
            <a:r>
              <a:rPr lang="en-US" altLang="en-US"/>
              <a:t>General Information</a:t>
            </a:r>
          </a:p>
        </p:txBody>
      </p:sp>
      <p:sp>
        <p:nvSpPr>
          <p:cNvPr id="53251" name="Rectangle 3">
            <a:extLst>
              <a:ext uri="{FF2B5EF4-FFF2-40B4-BE49-F238E27FC236}">
                <a16:creationId xmlns:a16="http://schemas.microsoft.com/office/drawing/2014/main" id="{4741A0CA-A6C7-4BB3-84C9-98E4A0CA9943}"/>
              </a:ext>
            </a:extLst>
          </p:cNvPr>
          <p:cNvSpPr>
            <a:spLocks noGrp="1" noChangeArrowheads="1"/>
          </p:cNvSpPr>
          <p:nvPr>
            <p:ph type="body" idx="1"/>
          </p:nvPr>
        </p:nvSpPr>
        <p:spPr>
          <a:xfrm>
            <a:off x="685800" y="1447800"/>
            <a:ext cx="7696200" cy="3657600"/>
          </a:xfrm>
        </p:spPr>
        <p:txBody>
          <a:bodyPr/>
          <a:lstStyle/>
          <a:p>
            <a:pPr eaLnBrk="1" hangingPunct="1"/>
            <a:r>
              <a:rPr lang="en-US" altLang="en-US"/>
              <a:t>Desk Assignments</a:t>
            </a:r>
          </a:p>
          <a:p>
            <a:pPr lvl="1" eaLnBrk="1" hangingPunct="1"/>
            <a:r>
              <a:rPr lang="en-US" altLang="en-US"/>
              <a:t>Please contact me if you need a desk assigned and I’ll assign you one as soon as possible. </a:t>
            </a:r>
          </a:p>
          <a:p>
            <a:pPr lvl="1" eaLnBrk="1" hangingPunct="1"/>
            <a:r>
              <a:rPr lang="en-US" altLang="en-US"/>
              <a:t>Please review desk policy</a:t>
            </a:r>
          </a:p>
          <a:p>
            <a:pPr lvl="1" eaLnBrk="1" hangingPunct="1"/>
            <a:r>
              <a:rPr lang="en-US" altLang="en-US"/>
              <a:t> Keys for graduate student offices and labs can be obtained from the Chair’s office.</a:t>
            </a:r>
          </a:p>
          <a:p>
            <a:pPr eaLnBrk="1" hangingPunct="1"/>
            <a:r>
              <a:rPr lang="en-US" altLang="en-US" sz="2400"/>
              <a:t>Checks are automatically deposited into your bank account via direct deposit.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E77F690-22B4-48F0-A132-6363366EC90E}"/>
              </a:ext>
            </a:extLst>
          </p:cNvPr>
          <p:cNvSpPr>
            <a:spLocks noGrp="1" noChangeArrowheads="1"/>
          </p:cNvSpPr>
          <p:nvPr>
            <p:ph type="title"/>
          </p:nvPr>
        </p:nvSpPr>
        <p:spPr/>
        <p:txBody>
          <a:bodyPr/>
          <a:lstStyle/>
          <a:p>
            <a:pPr eaLnBrk="1" hangingPunct="1"/>
            <a:r>
              <a:rPr lang="en-US" altLang="en-US"/>
              <a:t>Introduction</a:t>
            </a:r>
          </a:p>
        </p:txBody>
      </p:sp>
      <p:sp>
        <p:nvSpPr>
          <p:cNvPr id="8195" name="Rectangle 3">
            <a:extLst>
              <a:ext uri="{FF2B5EF4-FFF2-40B4-BE49-F238E27FC236}">
                <a16:creationId xmlns:a16="http://schemas.microsoft.com/office/drawing/2014/main" id="{66F3C867-432B-4223-BD4A-9859D0DDD8A5}"/>
              </a:ext>
            </a:extLst>
          </p:cNvPr>
          <p:cNvSpPr>
            <a:spLocks noGrp="1" noChangeArrowheads="1"/>
          </p:cNvSpPr>
          <p:nvPr>
            <p:ph type="body" sz="half" idx="1"/>
          </p:nvPr>
        </p:nvSpPr>
        <p:spPr>
          <a:xfrm>
            <a:off x="457200" y="1600200"/>
            <a:ext cx="4033838" cy="4530725"/>
          </a:xfrm>
        </p:spPr>
        <p:txBody>
          <a:bodyPr/>
          <a:lstStyle/>
          <a:p>
            <a:pPr eaLnBrk="1" hangingPunct="1"/>
            <a:r>
              <a:rPr lang="en-US" altLang="en-US" sz="2400"/>
              <a:t>Welcome!</a:t>
            </a:r>
          </a:p>
          <a:p>
            <a:pPr eaLnBrk="1" hangingPunct="1"/>
            <a:r>
              <a:rPr lang="en-US" altLang="en-US" sz="2400"/>
              <a:t>UF ID Card</a:t>
            </a:r>
          </a:p>
          <a:p>
            <a:pPr eaLnBrk="1" hangingPunct="1"/>
            <a:r>
              <a:rPr lang="en-US" altLang="en-US" sz="2400"/>
              <a:t>Parking</a:t>
            </a:r>
          </a:p>
          <a:p>
            <a:pPr eaLnBrk="1" hangingPunct="1"/>
            <a:r>
              <a:rPr lang="en-US" altLang="en-US" sz="2400"/>
              <a:t>Student Information </a:t>
            </a:r>
          </a:p>
          <a:p>
            <a:pPr eaLnBrk="1" hangingPunct="1"/>
            <a:r>
              <a:rPr lang="en-US" altLang="en-US" sz="2400"/>
              <a:t>Gatorlink</a:t>
            </a:r>
          </a:p>
        </p:txBody>
      </p:sp>
      <p:sp>
        <p:nvSpPr>
          <p:cNvPr id="8196" name="Rectangle 4">
            <a:extLst>
              <a:ext uri="{FF2B5EF4-FFF2-40B4-BE49-F238E27FC236}">
                <a16:creationId xmlns:a16="http://schemas.microsoft.com/office/drawing/2014/main" id="{17833C15-E0D8-4809-8616-6E39083584A1}"/>
              </a:ext>
            </a:extLst>
          </p:cNvPr>
          <p:cNvSpPr>
            <a:spLocks noGrp="1" noChangeArrowheads="1"/>
          </p:cNvSpPr>
          <p:nvPr>
            <p:ph type="body" sz="half" idx="2"/>
          </p:nvPr>
        </p:nvSpPr>
        <p:spPr>
          <a:xfrm>
            <a:off x="4572000" y="1600200"/>
            <a:ext cx="5051425" cy="4530725"/>
          </a:xfrm>
        </p:spPr>
        <p:txBody>
          <a:bodyPr/>
          <a:lstStyle/>
          <a:p>
            <a:pPr eaLnBrk="1" hangingPunct="1"/>
            <a:r>
              <a:rPr lang="en-US" altLang="en-US" sz="2400" dirty="0"/>
              <a:t>Registration/Courses</a:t>
            </a:r>
          </a:p>
          <a:p>
            <a:pPr eaLnBrk="1" hangingPunct="1"/>
            <a:r>
              <a:rPr lang="en-US" altLang="en-US" sz="2400" dirty="0"/>
              <a:t>Forms</a:t>
            </a:r>
          </a:p>
          <a:p>
            <a:pPr eaLnBrk="1" hangingPunct="1"/>
            <a:r>
              <a:rPr lang="en-US" altLang="en-US" sz="2400" dirty="0"/>
              <a:t>General Information</a:t>
            </a:r>
          </a:p>
          <a:p>
            <a:pPr eaLnBrk="1" hangingPunct="1"/>
            <a:r>
              <a:rPr lang="en-US" altLang="en-US" sz="2400" dirty="0"/>
              <a:t>Health Insurance</a:t>
            </a:r>
          </a:p>
          <a:p>
            <a:pPr eaLnBrk="1" hangingPunct="1"/>
            <a:r>
              <a:rPr lang="en-US" altLang="en-US" sz="2400" dirty="0"/>
              <a:t>Assistantships/Waivers</a:t>
            </a:r>
          </a:p>
          <a:p>
            <a:pPr eaLnBrk="1" hangingPunct="1"/>
            <a:r>
              <a:rPr lang="en-US" altLang="en-US" sz="2400" dirty="0"/>
              <a:t>Questions and Answers</a:t>
            </a:r>
          </a:p>
          <a:p>
            <a:pPr eaLnBrk="1" hangingPunct="1"/>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0232AB3-0BA0-49E7-8AEE-EED7229619BF}"/>
              </a:ext>
            </a:extLst>
          </p:cNvPr>
          <p:cNvSpPr>
            <a:spLocks noGrp="1" noChangeArrowheads="1"/>
          </p:cNvSpPr>
          <p:nvPr>
            <p:ph type="title"/>
          </p:nvPr>
        </p:nvSpPr>
        <p:spPr/>
        <p:txBody>
          <a:bodyPr/>
          <a:lstStyle/>
          <a:p>
            <a:pPr eaLnBrk="1" hangingPunct="1"/>
            <a:r>
              <a:rPr lang="en-US" altLang="en-US" dirty="0"/>
              <a:t>Tuition Waivers</a:t>
            </a:r>
          </a:p>
        </p:txBody>
      </p:sp>
      <p:sp>
        <p:nvSpPr>
          <p:cNvPr id="55299" name="Rectangle 3">
            <a:extLst>
              <a:ext uri="{FF2B5EF4-FFF2-40B4-BE49-F238E27FC236}">
                <a16:creationId xmlns:a16="http://schemas.microsoft.com/office/drawing/2014/main" id="{CF782497-7A7D-409C-857B-0973FCF58DF3}"/>
              </a:ext>
            </a:extLst>
          </p:cNvPr>
          <p:cNvSpPr>
            <a:spLocks noGrp="1" noChangeArrowheads="1"/>
          </p:cNvSpPr>
          <p:nvPr>
            <p:ph type="body" idx="1"/>
          </p:nvPr>
        </p:nvSpPr>
        <p:spPr>
          <a:xfrm>
            <a:off x="609600" y="1524000"/>
            <a:ext cx="7924800" cy="4343400"/>
          </a:xfrm>
        </p:spPr>
        <p:txBody>
          <a:bodyPr/>
          <a:lstStyle/>
          <a:p>
            <a:pPr eaLnBrk="1" hangingPunct="1"/>
            <a:r>
              <a:rPr lang="en-US" altLang="en-US" dirty="0"/>
              <a:t>Are currently being entered. Those students on assistantship or fellowship have an automatic fee deferment. </a:t>
            </a:r>
          </a:p>
          <a:p>
            <a:pPr eaLnBrk="1" hangingPunct="1"/>
            <a:r>
              <a:rPr lang="en-US" altLang="en-US" dirty="0"/>
              <a:t>The fall deferment for students on an assistantship or fellowship has not been announced yet. I’ll send it out when it has. See this link for where it will </a:t>
            </a:r>
            <a:r>
              <a:rPr lang="en-US" altLang="en-US"/>
              <a:t>be posted</a:t>
            </a:r>
            <a:r>
              <a:rPr lang="en-US" altLang="en-US" dirty="0"/>
              <a:t>: </a:t>
            </a:r>
            <a:r>
              <a:rPr lang="en-US" altLang="en-US" dirty="0">
                <a:hlinkClick r:id="rId3"/>
              </a:rPr>
              <a:t>https://www.fa.ufl.edu/directives/critical-dates/</a:t>
            </a:r>
            <a:endParaRPr lang="en-US" altLang="en-US" dirty="0"/>
          </a:p>
          <a:p>
            <a:pPr eaLnBrk="1" hangingPunct="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EC91CE76-060B-4195-B84B-3CEA232096E5}"/>
              </a:ext>
            </a:extLst>
          </p:cNvPr>
          <p:cNvSpPr>
            <a:spLocks noGrp="1" noChangeArrowheads="1"/>
          </p:cNvSpPr>
          <p:nvPr>
            <p:ph idx="1"/>
          </p:nvPr>
        </p:nvSpPr>
        <p:spPr/>
        <p:txBody>
          <a:bodyPr/>
          <a:lstStyle/>
          <a:p>
            <a:pPr eaLnBrk="1" hangingPunct="1"/>
            <a:r>
              <a:rPr lang="en-US" altLang="en-US" dirty="0"/>
              <a:t>If you want to pay early contact University Financial Services or visit this </a:t>
            </a:r>
            <a:r>
              <a:rPr lang="en-US" altLang="en-US" dirty="0">
                <a:hlinkClick r:id="rId2"/>
              </a:rPr>
              <a:t>http://www.fa.ufl.edu/bursar/current-students/payments/</a:t>
            </a:r>
            <a:r>
              <a:rPr lang="en-US" altLang="en-US" dirty="0"/>
              <a:t> </a:t>
            </a:r>
          </a:p>
          <a:p>
            <a:pPr eaLnBrk="1" hangingPunct="1"/>
            <a:r>
              <a:rPr lang="en-US" altLang="en-US" dirty="0"/>
              <a:t>If you have any questions about your waiver, please come see me.</a:t>
            </a:r>
          </a:p>
        </p:txBody>
      </p:sp>
      <p:sp>
        <p:nvSpPr>
          <p:cNvPr id="57347" name="Rectangle 2">
            <a:extLst>
              <a:ext uri="{FF2B5EF4-FFF2-40B4-BE49-F238E27FC236}">
                <a16:creationId xmlns:a16="http://schemas.microsoft.com/office/drawing/2014/main" id="{4BE54C59-D957-4EBE-911C-DAF43F6321EC}"/>
              </a:ext>
            </a:extLst>
          </p:cNvPr>
          <p:cNvSpPr>
            <a:spLocks noGrp="1" noChangeArrowheads="1"/>
          </p:cNvSpPr>
          <p:nvPr>
            <p:ph type="title"/>
          </p:nvPr>
        </p:nvSpPr>
        <p:spPr/>
        <p:txBody>
          <a:bodyPr/>
          <a:lstStyle/>
          <a:p>
            <a:pPr eaLnBrk="1" hangingPunct="1"/>
            <a:r>
              <a:rPr lang="en-US" altLang="en-US" dirty="0"/>
              <a:t>Tuition Waivers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EA69D5D-EEF1-4345-940F-E2F9F04CBCF3}"/>
              </a:ext>
            </a:extLst>
          </p:cNvPr>
          <p:cNvSpPr>
            <a:spLocks noGrp="1" noChangeArrowheads="1"/>
          </p:cNvSpPr>
          <p:nvPr>
            <p:ph type="title"/>
          </p:nvPr>
        </p:nvSpPr>
        <p:spPr>
          <a:xfrm>
            <a:off x="762000" y="304800"/>
            <a:ext cx="6870700" cy="838200"/>
          </a:xfrm>
        </p:spPr>
        <p:txBody>
          <a:bodyPr/>
          <a:lstStyle/>
          <a:p>
            <a:pPr eaLnBrk="1" hangingPunct="1"/>
            <a:r>
              <a:rPr lang="en-US" altLang="en-US"/>
              <a:t>Questions/Assistance</a:t>
            </a:r>
          </a:p>
        </p:txBody>
      </p:sp>
      <p:sp>
        <p:nvSpPr>
          <p:cNvPr id="58371" name="Rectangle 3">
            <a:extLst>
              <a:ext uri="{FF2B5EF4-FFF2-40B4-BE49-F238E27FC236}">
                <a16:creationId xmlns:a16="http://schemas.microsoft.com/office/drawing/2014/main" id="{47C4C9A3-F944-4C0C-9371-037331477C3E}"/>
              </a:ext>
            </a:extLst>
          </p:cNvPr>
          <p:cNvSpPr>
            <a:spLocks noGrp="1" noChangeArrowheads="1"/>
          </p:cNvSpPr>
          <p:nvPr>
            <p:ph type="body" idx="1"/>
          </p:nvPr>
        </p:nvSpPr>
        <p:spPr>
          <a:xfrm>
            <a:off x="685800" y="1752600"/>
            <a:ext cx="7696200" cy="4191000"/>
          </a:xfrm>
        </p:spPr>
        <p:txBody>
          <a:bodyPr/>
          <a:lstStyle/>
          <a:p>
            <a:pPr eaLnBrk="1" hangingPunct="1"/>
            <a:r>
              <a:rPr lang="en-US" altLang="en-US"/>
              <a:t>Advisor</a:t>
            </a:r>
          </a:p>
          <a:p>
            <a:pPr eaLnBrk="1" hangingPunct="1"/>
            <a:r>
              <a:rPr lang="en-US" altLang="en-US"/>
              <a:t>Curtis Smyder, Academic Support Services Coordinator</a:t>
            </a:r>
          </a:p>
          <a:p>
            <a:pPr eaLnBrk="1" hangingPunct="1"/>
            <a:r>
              <a:rPr lang="en-US" altLang="en-US"/>
              <a:t>Dr. Vallejos, Graduate Coordinator</a:t>
            </a:r>
          </a:p>
          <a:p>
            <a:pPr eaLnBrk="1" hangingPunct="1"/>
            <a:endParaRPr lang="en-US" altLang="en-US"/>
          </a:p>
          <a:p>
            <a:pPr eaLnBrk="1" hangingPunct="1">
              <a:buFont typeface="Wingdings" panose="05000000000000000000" pitchFamily="2" charset="2"/>
              <a:buNone/>
            </a:pP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466837D-92C7-42FE-AFAC-A7202ED02643}"/>
              </a:ext>
            </a:extLst>
          </p:cNvPr>
          <p:cNvSpPr>
            <a:spLocks noGrp="1" noChangeArrowheads="1"/>
          </p:cNvSpPr>
          <p:nvPr>
            <p:ph type="body" idx="1"/>
          </p:nvPr>
        </p:nvSpPr>
        <p:spPr>
          <a:xfrm>
            <a:off x="762000" y="2819400"/>
            <a:ext cx="7696200" cy="1295400"/>
          </a:xfrm>
        </p:spPr>
        <p:txBody>
          <a:bodyPr/>
          <a:lstStyle/>
          <a:p>
            <a:pPr algn="ctr" eaLnBrk="1" hangingPunct="1">
              <a:buFont typeface="Wingdings" panose="05000000000000000000" pitchFamily="2" charset="2"/>
              <a:buNone/>
            </a:pPr>
            <a:r>
              <a:rPr lang="en-US" altLang="en-US" sz="5400"/>
              <a:t>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F310C39-FDCA-48C3-A4A7-3F2BA95D8102}"/>
              </a:ext>
            </a:extLst>
          </p:cNvPr>
          <p:cNvSpPr>
            <a:spLocks noGrp="1" noChangeArrowheads="1"/>
          </p:cNvSpPr>
          <p:nvPr>
            <p:ph type="body" sz="half" idx="1"/>
          </p:nvPr>
        </p:nvSpPr>
        <p:spPr>
          <a:xfrm>
            <a:off x="292100" y="1828800"/>
            <a:ext cx="4495800" cy="3657600"/>
          </a:xfrm>
        </p:spPr>
        <p:txBody>
          <a:bodyPr/>
          <a:lstStyle/>
          <a:p>
            <a:pPr eaLnBrk="1" hangingPunct="1"/>
            <a:r>
              <a:rPr lang="en-US" altLang="en-US" sz="2400" dirty="0"/>
              <a:t>Important!</a:t>
            </a:r>
          </a:p>
          <a:p>
            <a:pPr lvl="1" eaLnBrk="1" hangingPunct="1"/>
            <a:r>
              <a:rPr lang="en-US" altLang="en-US" sz="2000" dirty="0"/>
              <a:t>Sporting events</a:t>
            </a:r>
          </a:p>
          <a:p>
            <a:pPr lvl="1" eaLnBrk="1" hangingPunct="1"/>
            <a:r>
              <a:rPr lang="en-US" altLang="en-US" sz="2000" dirty="0"/>
              <a:t>Gym</a:t>
            </a:r>
          </a:p>
          <a:p>
            <a:pPr lvl="1" eaLnBrk="1" hangingPunct="1"/>
            <a:r>
              <a:rPr lang="en-US" altLang="en-US" sz="2000" dirty="0"/>
              <a:t>Bus services</a:t>
            </a:r>
          </a:p>
          <a:p>
            <a:pPr eaLnBrk="1" hangingPunct="1">
              <a:buFont typeface="Wingdings" panose="05000000000000000000" pitchFamily="2" charset="2"/>
              <a:buNone/>
            </a:pPr>
            <a:r>
              <a:rPr lang="en-US" sz="1400" dirty="0">
                <a:hlinkClick r:id="rId3"/>
              </a:rPr>
              <a:t>Gator 1 Card - Business Services Business Services (ufl.edu)</a:t>
            </a:r>
            <a:endParaRPr lang="en-US" altLang="en-US" sz="2000" dirty="0"/>
          </a:p>
        </p:txBody>
      </p:sp>
      <p:sp>
        <p:nvSpPr>
          <p:cNvPr id="10243" name="Rectangle 2">
            <a:extLst>
              <a:ext uri="{FF2B5EF4-FFF2-40B4-BE49-F238E27FC236}">
                <a16:creationId xmlns:a16="http://schemas.microsoft.com/office/drawing/2014/main" id="{7742AB22-BE1E-4018-9E53-C3E0C7515ED6}"/>
              </a:ext>
            </a:extLst>
          </p:cNvPr>
          <p:cNvSpPr>
            <a:spLocks noGrp="1" noChangeArrowheads="1"/>
          </p:cNvSpPr>
          <p:nvPr>
            <p:ph type="title"/>
          </p:nvPr>
        </p:nvSpPr>
        <p:spPr>
          <a:xfrm>
            <a:off x="292100" y="609600"/>
            <a:ext cx="6870700" cy="762000"/>
          </a:xfrm>
        </p:spPr>
        <p:txBody>
          <a:bodyPr/>
          <a:lstStyle/>
          <a:p>
            <a:pPr eaLnBrk="1" hangingPunct="1"/>
            <a:r>
              <a:rPr lang="en-US" altLang="en-US"/>
              <a:t>UF ID Card</a:t>
            </a:r>
          </a:p>
        </p:txBody>
      </p:sp>
      <p:pic>
        <p:nvPicPr>
          <p:cNvPr id="4" name="Picture 3">
            <a:extLst>
              <a:ext uri="{FF2B5EF4-FFF2-40B4-BE49-F238E27FC236}">
                <a16:creationId xmlns:a16="http://schemas.microsoft.com/office/drawing/2014/main" id="{BA17C928-7EC2-1D75-A60B-3C2AB4BC324D}"/>
              </a:ext>
            </a:extLst>
          </p:cNvPr>
          <p:cNvPicPr>
            <a:picLocks noChangeAspect="1"/>
          </p:cNvPicPr>
          <p:nvPr/>
        </p:nvPicPr>
        <p:blipFill>
          <a:blip r:embed="rId4"/>
          <a:stretch>
            <a:fillRect/>
          </a:stretch>
        </p:blipFill>
        <p:spPr>
          <a:xfrm>
            <a:off x="4449789" y="76200"/>
            <a:ext cx="4694211" cy="678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FE209A7-9606-4C0F-BDE5-A1E9A3D9690F}"/>
              </a:ext>
            </a:extLst>
          </p:cNvPr>
          <p:cNvSpPr>
            <a:spLocks noGrp="1" noChangeArrowheads="1"/>
          </p:cNvSpPr>
          <p:nvPr>
            <p:ph type="title"/>
          </p:nvPr>
        </p:nvSpPr>
        <p:spPr>
          <a:xfrm>
            <a:off x="457200" y="277813"/>
            <a:ext cx="8229600" cy="1027112"/>
          </a:xfrm>
        </p:spPr>
        <p:txBody>
          <a:bodyPr/>
          <a:lstStyle/>
          <a:p>
            <a:pPr eaLnBrk="1" hangingPunct="1"/>
            <a:r>
              <a:rPr lang="en-US" altLang="en-US" dirty="0">
                <a:latin typeface="Georgia" panose="02040502050405020303" pitchFamily="18" charset="0"/>
              </a:rPr>
              <a:t>Parking</a:t>
            </a:r>
          </a:p>
        </p:txBody>
      </p:sp>
      <p:sp>
        <p:nvSpPr>
          <p:cNvPr id="12291" name="Rectangle 3">
            <a:extLst>
              <a:ext uri="{FF2B5EF4-FFF2-40B4-BE49-F238E27FC236}">
                <a16:creationId xmlns:a16="http://schemas.microsoft.com/office/drawing/2014/main" id="{D5CC46A4-927B-45B1-8A39-8D057B085F02}"/>
              </a:ext>
            </a:extLst>
          </p:cNvPr>
          <p:cNvSpPr>
            <a:spLocks noGrp="1" noChangeArrowheads="1"/>
          </p:cNvSpPr>
          <p:nvPr>
            <p:ph type="body" idx="1"/>
          </p:nvPr>
        </p:nvSpPr>
        <p:spPr/>
        <p:txBody>
          <a:bodyPr/>
          <a:lstStyle/>
          <a:p>
            <a:pPr eaLnBrk="1" hangingPunct="1"/>
            <a:r>
              <a:rPr lang="en-US" altLang="en-US" sz="2400" dirty="0"/>
              <a:t>You will need a parking permit</a:t>
            </a:r>
          </a:p>
          <a:p>
            <a:pPr eaLnBrk="1" hangingPunct="1"/>
            <a:r>
              <a:rPr lang="en-US" altLang="en-US" sz="2400" dirty="0"/>
              <a:t>Parking on campus</a:t>
            </a:r>
          </a:p>
          <a:p>
            <a:pPr lvl="1" eaLnBrk="1" hangingPunct="1"/>
            <a:r>
              <a:rPr lang="en-US" altLang="en-US" sz="2000" dirty="0">
                <a:hlinkClick r:id="rId3"/>
              </a:rPr>
              <a:t>http://www.parking.ufl.edu/</a:t>
            </a:r>
            <a:endParaRPr lang="en-US" altLang="en-US" sz="2000" dirty="0"/>
          </a:p>
          <a:p>
            <a:pPr lvl="1" eaLnBrk="1" hangingPunct="1"/>
            <a:r>
              <a:rPr lang="en-US" altLang="en-US" sz="2000" dirty="0"/>
              <a:t>Parking Map: </a:t>
            </a:r>
            <a:r>
              <a:rPr lang="en-US" altLang="en-US" sz="2000" dirty="0">
                <a:hlinkClick r:id="rId4"/>
              </a:rPr>
              <a:t>https://taps.ufl.edu/parking-info/parking-map/</a:t>
            </a:r>
            <a:endParaRPr lang="en-US" altLang="en-US" sz="2000" dirty="0"/>
          </a:p>
          <a:p>
            <a:pPr lvl="1" eaLnBrk="1" hangingPunct="1"/>
            <a:r>
              <a:rPr lang="en-US" altLang="en-US" dirty="0"/>
              <a:t>Bus services</a:t>
            </a:r>
          </a:p>
          <a:p>
            <a:pPr lvl="1" eaLnBrk="1" hangingPunct="1"/>
            <a:r>
              <a:rPr lang="en-US" altLang="en-US" sz="2000" dirty="0">
                <a:hlinkClick r:id="rId5"/>
              </a:rPr>
              <a:t>http://www.go-rts.com/</a:t>
            </a:r>
            <a:endParaRPr lang="en-US" altLang="en-US" sz="2000" dirty="0"/>
          </a:p>
          <a:p>
            <a:pPr lvl="1" eaLnBrk="1" hangingPunct="1"/>
            <a:r>
              <a:rPr lang="en-US" altLang="en-US" sz="2000" dirty="0"/>
              <a:t>Link to real-time bus locator:</a:t>
            </a:r>
            <a:r>
              <a:rPr lang="en-US" altLang="en-US" sz="2000" dirty="0">
                <a:hlinkClick r:id="rId6"/>
              </a:rPr>
              <a:t>https://riderts.app/map</a:t>
            </a:r>
            <a:r>
              <a:rPr lang="en-US" altLang="en-US" sz="2000" dirty="0"/>
              <a:t> </a:t>
            </a:r>
          </a:p>
          <a:p>
            <a:pPr lvl="1" eaLnBrk="1" hangingPunct="1"/>
            <a:r>
              <a:rPr lang="en-US" altLang="en-US" sz="2000" dirty="0"/>
              <a:t>An app for your smart phone is also available: </a:t>
            </a:r>
            <a:r>
              <a:rPr lang="en-US" sz="2000" dirty="0">
                <a:hlinkClick r:id="rId7"/>
              </a:rPr>
              <a:t>https://taps.ufl.edu/alternative-transportation/rts/</a:t>
            </a:r>
            <a:r>
              <a:rPr lang="en-US" sz="2000" dirty="0"/>
              <a:t> </a:t>
            </a:r>
            <a:endParaRPr lang="en-US" altLang="en-US" sz="2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FBB2-E59D-B8C4-ECF9-4747E08E2266}"/>
              </a:ext>
            </a:extLst>
          </p:cNvPr>
          <p:cNvSpPr>
            <a:spLocks noGrp="1"/>
          </p:cNvSpPr>
          <p:nvPr>
            <p:ph type="title"/>
          </p:nvPr>
        </p:nvSpPr>
        <p:spPr/>
        <p:txBody>
          <a:bodyPr/>
          <a:lstStyle/>
          <a:p>
            <a:pPr eaLnBrk="1" hangingPunct="1"/>
            <a:r>
              <a:rPr lang="en-US" dirty="0">
                <a:latin typeface="Georgia" panose="02040502050405020303" pitchFamily="18" charset="0"/>
              </a:rPr>
              <a:t>SNAP – The Student Nighttime Auxiliary Patrol</a:t>
            </a:r>
          </a:p>
        </p:txBody>
      </p:sp>
      <p:sp>
        <p:nvSpPr>
          <p:cNvPr id="3" name="Content Placeholder 2">
            <a:extLst>
              <a:ext uri="{FF2B5EF4-FFF2-40B4-BE49-F238E27FC236}">
                <a16:creationId xmlns:a16="http://schemas.microsoft.com/office/drawing/2014/main" id="{3593545C-D0AD-106D-415E-0BD0C5A6B661}"/>
              </a:ext>
            </a:extLst>
          </p:cNvPr>
          <p:cNvSpPr>
            <a:spLocks noGrp="1"/>
          </p:cNvSpPr>
          <p:nvPr>
            <p:ph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SNAP – The Student Nighttime Auxiliary Patrol. SNAP is a free nightly campus safety and transportation service for currently enrolled students. The service is offered 7 seven nights a week 6:30pm – 3:00am in The fall and spring terms and 8:30pm – 3:00am in the summer terms.  See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SNAP » TAPS (ufl.edu)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There is also a UF SNAP by Spare App that you can download. </a:t>
            </a:r>
            <a:r>
              <a:rPr lang="en-US" sz="1800" kern="100" dirty="0">
                <a:latin typeface="Calibri" panose="020F0502020204030204" pitchFamily="34" charset="0"/>
                <a:ea typeface="Calibri" panose="020F0502020204030204" pitchFamily="34" charset="0"/>
                <a:cs typeface="Times New Roman" panose="02020603050405020304" pitchFamily="18" charset="0"/>
              </a:rPr>
              <a:t>The UF SNAP by Spare app is free and available in iOS and Android app stores.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Additionally, there is a SNAP stop in front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Fifeld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Hall. See this link for a map of the stops: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SNAP Stops (ufl.edu)</a:t>
            </a:r>
            <a:r>
              <a:rPr lang="en-US"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a:t>
            </a:r>
            <a:endParaRPr lang="en-US" dirty="0"/>
          </a:p>
        </p:txBody>
      </p:sp>
    </p:spTree>
    <p:extLst>
      <p:ext uri="{BB962C8B-B14F-4D97-AF65-F5344CB8AC3E}">
        <p14:creationId xmlns:p14="http://schemas.microsoft.com/office/powerpoint/2010/main" val="239063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DD02085-FB45-4C61-AC60-8A7FCC8BC4E4}"/>
              </a:ext>
            </a:extLst>
          </p:cNvPr>
          <p:cNvSpPr>
            <a:spLocks noGrp="1" noChangeArrowheads="1"/>
          </p:cNvSpPr>
          <p:nvPr>
            <p:ph type="title"/>
          </p:nvPr>
        </p:nvSpPr>
        <p:spPr/>
        <p:txBody>
          <a:bodyPr/>
          <a:lstStyle/>
          <a:p>
            <a:pPr eaLnBrk="1" hangingPunct="1"/>
            <a:r>
              <a:rPr lang="en-US" altLang="en-US"/>
              <a:t>Gatorlink</a:t>
            </a:r>
          </a:p>
        </p:txBody>
      </p:sp>
      <p:sp>
        <p:nvSpPr>
          <p:cNvPr id="14339" name="Rectangle 3">
            <a:extLst>
              <a:ext uri="{FF2B5EF4-FFF2-40B4-BE49-F238E27FC236}">
                <a16:creationId xmlns:a16="http://schemas.microsoft.com/office/drawing/2014/main" id="{CA7033AB-AD87-40F8-BBD4-192C25316C9D}"/>
              </a:ext>
            </a:extLst>
          </p:cNvPr>
          <p:cNvSpPr>
            <a:spLocks noGrp="1" noChangeArrowheads="1"/>
          </p:cNvSpPr>
          <p:nvPr>
            <p:ph type="body" idx="1"/>
          </p:nvPr>
        </p:nvSpPr>
        <p:spPr/>
        <p:txBody>
          <a:bodyPr/>
          <a:lstStyle/>
          <a:p>
            <a:pPr eaLnBrk="1" hangingPunct="1">
              <a:lnSpc>
                <a:spcPct val="90000"/>
              </a:lnSpc>
            </a:pPr>
            <a:r>
              <a:rPr lang="en-US" altLang="en-US" sz="2400"/>
              <a:t>An GatorLink email account is required and important to receive UF and department messages</a:t>
            </a:r>
          </a:p>
          <a:p>
            <a:pPr eaLnBrk="1" hangingPunct="1">
              <a:lnSpc>
                <a:spcPct val="90000"/>
              </a:lnSpc>
            </a:pPr>
            <a:r>
              <a:rPr lang="en-US" altLang="en-US" sz="2400"/>
              <a:t>Make sure to send me your GatorLink email address</a:t>
            </a:r>
          </a:p>
          <a:p>
            <a:pPr eaLnBrk="1" hangingPunct="1">
              <a:lnSpc>
                <a:spcPct val="90000"/>
              </a:lnSpc>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4BD4A6A-366A-45B5-8D5C-50F29BE566CE}"/>
              </a:ext>
            </a:extLst>
          </p:cNvPr>
          <p:cNvSpPr>
            <a:spLocks noGrp="1" noChangeArrowheads="1"/>
          </p:cNvSpPr>
          <p:nvPr>
            <p:ph type="title"/>
          </p:nvPr>
        </p:nvSpPr>
        <p:spPr/>
        <p:txBody>
          <a:bodyPr/>
          <a:lstStyle/>
          <a:p>
            <a:pPr eaLnBrk="1" hangingPunct="1"/>
            <a:r>
              <a:rPr lang="en-US" altLang="en-US"/>
              <a:t>Student Information</a:t>
            </a:r>
          </a:p>
        </p:txBody>
      </p:sp>
      <p:sp>
        <p:nvSpPr>
          <p:cNvPr id="16387" name="Rectangle 3">
            <a:extLst>
              <a:ext uri="{FF2B5EF4-FFF2-40B4-BE49-F238E27FC236}">
                <a16:creationId xmlns:a16="http://schemas.microsoft.com/office/drawing/2014/main" id="{D6029DBA-D0DE-458C-97F1-99FB19979CBB}"/>
              </a:ext>
            </a:extLst>
          </p:cNvPr>
          <p:cNvSpPr>
            <a:spLocks noGrp="1" noChangeArrowheads="1"/>
          </p:cNvSpPr>
          <p:nvPr>
            <p:ph type="body" idx="1"/>
          </p:nvPr>
        </p:nvSpPr>
        <p:spPr/>
        <p:txBody>
          <a:bodyPr/>
          <a:lstStyle/>
          <a:p>
            <a:pPr eaLnBrk="1" hangingPunct="1"/>
            <a:r>
              <a:rPr lang="en-US" altLang="en-US" sz="2400" dirty="0"/>
              <a:t>On-stop source for student information: UF Student Self Service: </a:t>
            </a:r>
            <a:r>
              <a:rPr lang="en-US" altLang="en-US" sz="2400" dirty="0">
                <a:hlinkClick r:id="rId3"/>
              </a:rPr>
              <a:t>https://one.uf.edu/</a:t>
            </a:r>
            <a:r>
              <a:rPr lang="en-US" altLang="en-US" sz="2400" dirty="0"/>
              <a:t> </a:t>
            </a:r>
          </a:p>
          <a:p>
            <a:pPr eaLnBrk="1" hangingPunct="1"/>
            <a:r>
              <a:rPr lang="en-US" altLang="en-US" sz="2400" dirty="0"/>
              <a:t>UF Student Self Services contains deadlines, course schedules, financial aid, etc.</a:t>
            </a:r>
          </a:p>
          <a:p>
            <a:pPr eaLnBrk="1" hangingPunct="1"/>
            <a:r>
              <a:rPr lang="en-US" altLang="en-US" sz="2400" dirty="0"/>
              <a:t>You can search for classes via </a:t>
            </a:r>
            <a:r>
              <a:rPr lang="en-US" altLang="en-US" sz="2400" dirty="0">
                <a:hlinkClick r:id="rId3"/>
              </a:rPr>
              <a:t>https://one.uf.edu/</a:t>
            </a:r>
            <a:r>
              <a:rPr lang="en-US" altLang="en-US" sz="2400" dirty="0"/>
              <a:t> </a:t>
            </a:r>
          </a:p>
          <a:p>
            <a:pPr eaLnBrk="1" hangingPunct="1"/>
            <a:r>
              <a:rPr lang="en-US" altLang="en-US" sz="2400" dirty="0"/>
              <a:t>There is a direct link to the Schedule of Courses as well: </a:t>
            </a:r>
            <a:r>
              <a:rPr lang="en-US" altLang="en-US" sz="2400" dirty="0">
                <a:hlinkClick r:id="rId4"/>
              </a:rPr>
              <a:t>https://one.uf.edu/soc/</a:t>
            </a:r>
            <a:r>
              <a:rPr lang="en-US" altLang="en-US" sz="2400" dirty="0"/>
              <a:t>. </a:t>
            </a:r>
          </a:p>
        </p:txBody>
      </p:sp>
      <p:pic>
        <p:nvPicPr>
          <p:cNvPr id="16388" name="Picture 4" descr="MCj03974640000[1]">
            <a:extLst>
              <a:ext uri="{FF2B5EF4-FFF2-40B4-BE49-F238E27FC236}">
                <a16:creationId xmlns:a16="http://schemas.microsoft.com/office/drawing/2014/main" id="{ECEDA93A-286E-47E4-874E-86A601BE1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648200"/>
            <a:ext cx="13811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C2D4D-BA64-1EDF-7E73-02D445D2C164}"/>
              </a:ext>
            </a:extLst>
          </p:cNvPr>
          <p:cNvPicPr>
            <a:picLocks noChangeAspect="1"/>
          </p:cNvPicPr>
          <p:nvPr/>
        </p:nvPicPr>
        <p:blipFill>
          <a:blip r:embed="rId3"/>
          <a:stretch>
            <a:fillRect/>
          </a:stretch>
        </p:blipFill>
        <p:spPr>
          <a:xfrm>
            <a:off x="0" y="1"/>
            <a:ext cx="9144000" cy="6858000"/>
          </a:xfrm>
          <a:prstGeom prst="rect">
            <a:avLst/>
          </a:prstGeom>
        </p:spPr>
      </p:pic>
    </p:spTree>
  </p:cSld>
  <p:clrMapOvr>
    <a:masterClrMapping/>
  </p:clrMapOvr>
</p:sld>
</file>

<file path=ppt/theme/theme1.xml><?xml version="1.0" encoding="utf-8"?>
<a:theme xmlns:a="http://schemas.openxmlformats.org/drawingml/2006/main" name="Level">
  <a:themeElements>
    <a:clrScheme name="Level 11">
      <a:dk1>
        <a:srgbClr val="000000"/>
      </a:dk1>
      <a:lt1>
        <a:srgbClr val="FFFFFF"/>
      </a:lt1>
      <a:dk2>
        <a:srgbClr val="0000FF"/>
      </a:dk2>
      <a:lt2>
        <a:srgbClr val="FF6600"/>
      </a:lt2>
      <a:accent1>
        <a:srgbClr val="FF9900"/>
      </a:accent1>
      <a:accent2>
        <a:srgbClr val="FFFFFF"/>
      </a:accent2>
      <a:accent3>
        <a:srgbClr val="FFFFFF"/>
      </a:accent3>
      <a:accent4>
        <a:srgbClr val="000000"/>
      </a:accent4>
      <a:accent5>
        <a:srgbClr val="FFCAAA"/>
      </a:accent5>
      <a:accent6>
        <a:srgbClr val="E7E7E7"/>
      </a:accent6>
      <a:hlink>
        <a:srgbClr val="3333CC"/>
      </a:hlink>
      <a:folHlink>
        <a:srgbClr val="999966"/>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000FF"/>
        </a:dk2>
        <a:lt2>
          <a:srgbClr val="FF66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0000FF"/>
        </a:dk2>
        <a:lt2>
          <a:srgbClr val="FF6600"/>
        </a:lt2>
        <a:accent1>
          <a:srgbClr val="FF9900"/>
        </a:accent1>
        <a:accent2>
          <a:srgbClr val="FFFFFF"/>
        </a:accent2>
        <a:accent3>
          <a:srgbClr val="FFFFFF"/>
        </a:accent3>
        <a:accent4>
          <a:srgbClr val="000000"/>
        </a:accent4>
        <a:accent5>
          <a:srgbClr val="FFCAAA"/>
        </a:accent5>
        <a:accent6>
          <a:srgbClr val="E7E7E7"/>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0000FF"/>
        </a:dk2>
        <a:lt2>
          <a:srgbClr val="FF6600"/>
        </a:lt2>
        <a:accent1>
          <a:srgbClr val="FF9900"/>
        </a:accent1>
        <a:accent2>
          <a:srgbClr val="FFFFFF"/>
        </a:accent2>
        <a:accent3>
          <a:srgbClr val="FFFFFF"/>
        </a:accent3>
        <a:accent4>
          <a:srgbClr val="000000"/>
        </a:accent4>
        <a:accent5>
          <a:srgbClr val="FFCAAA"/>
        </a:accent5>
        <a:accent6>
          <a:srgbClr val="E7E7E7"/>
        </a:accent6>
        <a:hlink>
          <a:srgbClr val="3333CC"/>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911192-0db7-41cf-a102-66d747014c58" xsi:nil="true"/>
    <lcf76f155ced4ddcb4097134ff3c332f xmlns="3b215adc-8eb6-4534-9e44-f2610e1a67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8B404C5D281D4D932442C841E3D3B5" ma:contentTypeVersion="13" ma:contentTypeDescription="Create a new document." ma:contentTypeScope="" ma:versionID="7cc7d6737cfbb3fd7544715a9609302c">
  <xsd:schema xmlns:xsd="http://www.w3.org/2001/XMLSchema" xmlns:xs="http://www.w3.org/2001/XMLSchema" xmlns:p="http://schemas.microsoft.com/office/2006/metadata/properties" xmlns:ns2="3b215adc-8eb6-4534-9e44-f2610e1a6769" xmlns:ns3="0e911192-0db7-41cf-a102-66d747014c58" targetNamespace="http://schemas.microsoft.com/office/2006/metadata/properties" ma:root="true" ma:fieldsID="16032ff4ba3c1fcf2546925af29c8ea9" ns2:_="" ns3:_="">
    <xsd:import namespace="3b215adc-8eb6-4534-9e44-f2610e1a6769"/>
    <xsd:import namespace="0e911192-0db7-41cf-a102-66d747014c5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5adc-8eb6-4534-9e44-f2610e1a67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911192-0db7-41cf-a102-66d747014c5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ab536c1-db19-41ed-a278-ee674aa10fc2}" ma:internalName="TaxCatchAll" ma:showField="CatchAllData" ma:web="0e911192-0db7-41cf-a102-66d747014c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CC1FC-ED9D-46A4-B0B5-CB6F496D3D29}">
  <ds:schemaRefs>
    <ds:schemaRef ds:uri="http://schemas.microsoft.com/office/2006/metadata/properties"/>
    <ds:schemaRef ds:uri="http://schemas.microsoft.com/office/infopath/2007/PartnerControls"/>
    <ds:schemaRef ds:uri="0e911192-0db7-41cf-a102-66d747014c58"/>
    <ds:schemaRef ds:uri="3b215adc-8eb6-4534-9e44-f2610e1a6769"/>
  </ds:schemaRefs>
</ds:datastoreItem>
</file>

<file path=customXml/itemProps2.xml><?xml version="1.0" encoding="utf-8"?>
<ds:datastoreItem xmlns:ds="http://schemas.openxmlformats.org/officeDocument/2006/customXml" ds:itemID="{CBEAD5F8-178E-4E3F-A088-27B3682BC3AD}">
  <ds:schemaRefs>
    <ds:schemaRef ds:uri="http://schemas.microsoft.com/sharepoint/v3/contenttype/forms"/>
  </ds:schemaRefs>
</ds:datastoreItem>
</file>

<file path=customXml/itemProps3.xml><?xml version="1.0" encoding="utf-8"?>
<ds:datastoreItem xmlns:ds="http://schemas.openxmlformats.org/officeDocument/2006/customXml" ds:itemID="{5ED9C227-FAAA-4E69-A17F-41613A3D6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15adc-8eb6-4534-9e44-f2610e1a6769"/>
    <ds:schemaRef ds:uri="0e911192-0db7-41cf-a102-66d747014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Level</Template>
  <TotalTime>8868</TotalTime>
  <Words>1519</Words>
  <Application>Microsoft Office PowerPoint</Application>
  <PresentationFormat>On-screen Show (4:3)</PresentationFormat>
  <Paragraphs>188</Paragraphs>
  <Slides>33</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Comic Sans MS</vt:lpstr>
      <vt:lpstr>Garamond</vt:lpstr>
      <vt:lpstr>Georgia</vt:lpstr>
      <vt:lpstr>Times New Roman</vt:lpstr>
      <vt:lpstr>Verdana</vt:lpstr>
      <vt:lpstr>Wingdings</vt:lpstr>
      <vt:lpstr>Level</vt:lpstr>
      <vt:lpstr>Welcome!</vt:lpstr>
      <vt:lpstr>Important Info., Registration and Forms</vt:lpstr>
      <vt:lpstr>Introduction</vt:lpstr>
      <vt:lpstr>UF ID Card</vt:lpstr>
      <vt:lpstr>Parking</vt:lpstr>
      <vt:lpstr>SNAP – The Student Nighttime Auxiliary Patrol</vt:lpstr>
      <vt:lpstr>Gatorlink</vt:lpstr>
      <vt:lpstr>Student Information</vt:lpstr>
      <vt:lpstr>PowerPoint Presentation</vt:lpstr>
      <vt:lpstr>PowerPoint Presentation</vt:lpstr>
      <vt:lpstr>PowerPoint Presentation</vt:lpstr>
      <vt:lpstr>Registration</vt:lpstr>
      <vt:lpstr>PowerPoint Presentation</vt:lpstr>
      <vt:lpstr>Registration, cont’d</vt:lpstr>
      <vt:lpstr>Required Courses</vt:lpstr>
      <vt:lpstr>Forms</vt:lpstr>
      <vt:lpstr>Forms-Supervisory Committee</vt:lpstr>
      <vt:lpstr>Forms-Supervisory Committee cont.</vt:lpstr>
      <vt:lpstr>Forms-Supervisory Committee cont.</vt:lpstr>
      <vt:lpstr>Program of Study Form </vt:lpstr>
      <vt:lpstr>PowerPoint Presentation</vt:lpstr>
      <vt:lpstr>PowerPoint Presentation</vt:lpstr>
      <vt:lpstr>Forms-Supervisory Committee cont.</vt:lpstr>
      <vt:lpstr>Forms-other</vt:lpstr>
      <vt:lpstr>Forms-Individual Development Plan</vt:lpstr>
      <vt:lpstr>Forms-Individual Development Plan</vt:lpstr>
      <vt:lpstr>Adacemic Milestones</vt:lpstr>
      <vt:lpstr>Deadlines- UF </vt:lpstr>
      <vt:lpstr>General Information</vt:lpstr>
      <vt:lpstr>Tuition Waivers</vt:lpstr>
      <vt:lpstr>Tuition Waivers</vt:lpstr>
      <vt:lpstr>Questions/Assistance</vt:lpstr>
      <vt:lpstr>PowerPoint Presentation</vt:lpstr>
    </vt:vector>
  </TitlesOfParts>
  <Company>UF-IFAS Horticultural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Course Scheduling and Forms</dc:title>
  <dc:creator>hosuser</dc:creator>
  <cp:lastModifiedBy>Smyder,Curtis Raymond</cp:lastModifiedBy>
  <cp:revision>468</cp:revision>
  <cp:lastPrinted>1601-01-01T00:00:00Z</cp:lastPrinted>
  <dcterms:created xsi:type="dcterms:W3CDTF">2003-08-04T11:51:16Z</dcterms:created>
  <dcterms:modified xsi:type="dcterms:W3CDTF">2025-08-28T19:38:41Z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ContentTypeId">
    <vt:lpwstr>0x010100048B404C5D281D4D932442C841E3D3B5</vt:lpwstr>
  </property>
  <property fmtid="{D5CDD505-2E9C-101B-9397-08002B2CF9AE}" pid="4" name="Order">
    <vt:r8>640200</vt:r8>
  </property>
  <property fmtid="{D5CDD505-2E9C-101B-9397-08002B2CF9AE}" pid="5" name="MediaServiceImageTags">
    <vt:lpwstr/>
  </property>
</Properties>
</file>